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87" r:id="rId12"/>
  </p:sldIdLst>
  <p:sldSz cx="9144000" cy="6858000" type="screen4x3"/>
  <p:notesSz cx="6867525" cy="99949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A"/>
    <a:srgbClr val="F780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3F071E2D-E02B-42A5-9469-04F136D02F25}" type="datetimeFigureOut">
              <a:rPr lang="ko-KR" altLang="en-US" smtClean="0"/>
              <a:pPr/>
              <a:t>2014-10-23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A53E5981-BAC6-4163-8C84-2BBFD2E1AA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사업 영역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E5981-BAC6-4163-8C84-2BBFD2E1AA3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사업 영역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E5981-BAC6-4163-8C84-2BBFD2E1AA3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사업 영역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E5981-BAC6-4163-8C84-2BBFD2E1AA3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사업 영역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E5981-BAC6-4163-8C84-2BBFD2E1AA3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사업 영역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E5981-BAC6-4163-8C84-2BBFD2E1AA3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사업 영역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E5981-BAC6-4163-8C84-2BBFD2E1AA3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E5981-BAC6-4163-8C84-2BBFD2E1AA3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E5981-BAC6-4163-8C84-2BBFD2E1AA3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사업 영역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E5981-BAC6-4163-8C84-2BBFD2E1AA3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3F34-9BDF-453F-8208-DD3DAA1EA2B9}" type="datetimeFigureOut">
              <a:rPr lang="ko-KR" altLang="en-US" smtClean="0"/>
              <a:pPr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BBD1-EF98-46EF-9FEF-6250D6D5A0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3F34-9BDF-453F-8208-DD3DAA1EA2B9}" type="datetimeFigureOut">
              <a:rPr lang="ko-KR" altLang="en-US" smtClean="0"/>
              <a:pPr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BBD1-EF98-46EF-9FEF-6250D6D5A0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3F34-9BDF-453F-8208-DD3DAA1EA2B9}" type="datetimeFigureOut">
              <a:rPr lang="ko-KR" altLang="en-US" smtClean="0"/>
              <a:pPr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BBD1-EF98-46EF-9FEF-6250D6D5A0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3F34-9BDF-453F-8208-DD3DAA1EA2B9}" type="datetimeFigureOut">
              <a:rPr lang="ko-KR" altLang="en-US" smtClean="0"/>
              <a:pPr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BBD1-EF98-46EF-9FEF-6250D6D5A0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3F34-9BDF-453F-8208-DD3DAA1EA2B9}" type="datetimeFigureOut">
              <a:rPr lang="ko-KR" altLang="en-US" smtClean="0"/>
              <a:pPr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BBD1-EF98-46EF-9FEF-6250D6D5A0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3F34-9BDF-453F-8208-DD3DAA1EA2B9}" type="datetimeFigureOut">
              <a:rPr lang="ko-KR" altLang="en-US" smtClean="0"/>
              <a:pPr/>
              <a:t>2014-10-23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BBD1-EF98-46EF-9FEF-6250D6D5A0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3F34-9BDF-453F-8208-DD3DAA1EA2B9}" type="datetimeFigureOut">
              <a:rPr lang="ko-KR" altLang="en-US" smtClean="0"/>
              <a:pPr/>
              <a:t>2014-10-23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BBD1-EF98-46EF-9FEF-6250D6D5A0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3F34-9BDF-453F-8208-DD3DAA1EA2B9}" type="datetimeFigureOut">
              <a:rPr lang="ko-KR" altLang="en-US" smtClean="0"/>
              <a:pPr/>
              <a:t>2014-10-23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BBD1-EF98-46EF-9FEF-6250D6D5A0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3F34-9BDF-453F-8208-DD3DAA1EA2B9}" type="datetimeFigureOut">
              <a:rPr lang="ko-KR" altLang="en-US" smtClean="0"/>
              <a:pPr/>
              <a:t>2014-10-23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BBD1-EF98-46EF-9FEF-6250D6D5A0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3F34-9BDF-453F-8208-DD3DAA1EA2B9}" type="datetimeFigureOut">
              <a:rPr lang="ko-KR" altLang="en-US" smtClean="0"/>
              <a:pPr/>
              <a:t>2014-10-23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BBD1-EF98-46EF-9FEF-6250D6D5A0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3F34-9BDF-453F-8208-DD3DAA1EA2B9}" type="datetimeFigureOut">
              <a:rPr lang="ko-KR" altLang="en-US" smtClean="0"/>
              <a:pPr/>
              <a:t>2014-10-23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BBD1-EF98-46EF-9FEF-6250D6D5A0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3F34-9BDF-453F-8208-DD3DAA1EA2B9}" type="datetimeFigureOut">
              <a:rPr lang="ko-KR" altLang="en-US" smtClean="0"/>
              <a:pPr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1BBD1-EF98-46EF-9FEF-6250D6D5A0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직사각형 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3" name="그룹 102"/>
          <p:cNvGrpSpPr/>
          <p:nvPr/>
        </p:nvGrpSpPr>
        <p:grpSpPr>
          <a:xfrm>
            <a:off x="2555776" y="1052736"/>
            <a:ext cx="6588224" cy="3600400"/>
            <a:chOff x="2555776" y="908720"/>
            <a:chExt cx="6588224" cy="3600400"/>
          </a:xfrm>
        </p:grpSpPr>
        <p:grpSp>
          <p:nvGrpSpPr>
            <p:cNvPr id="102" name="그룹 101"/>
            <p:cNvGrpSpPr/>
            <p:nvPr/>
          </p:nvGrpSpPr>
          <p:grpSpPr>
            <a:xfrm>
              <a:off x="4355976" y="3356992"/>
              <a:ext cx="4032448" cy="1152128"/>
              <a:chOff x="4355976" y="3356992"/>
              <a:chExt cx="4032448" cy="1152128"/>
            </a:xfrm>
          </p:grpSpPr>
          <p:grpSp>
            <p:nvGrpSpPr>
              <p:cNvPr id="91" name="그룹 90"/>
              <p:cNvGrpSpPr/>
              <p:nvPr/>
            </p:nvGrpSpPr>
            <p:grpSpPr>
              <a:xfrm>
                <a:off x="7236296" y="3429000"/>
                <a:ext cx="1152128" cy="1080120"/>
                <a:chOff x="755576" y="1556792"/>
                <a:chExt cx="1440160" cy="1368152"/>
              </a:xfrm>
            </p:grpSpPr>
            <p:sp>
              <p:nvSpPr>
                <p:cNvPr id="92" name="타원 91"/>
                <p:cNvSpPr/>
                <p:nvPr/>
              </p:nvSpPr>
              <p:spPr>
                <a:xfrm>
                  <a:off x="755576" y="1556792"/>
                  <a:ext cx="1440160" cy="1368152"/>
                </a:xfrm>
                <a:prstGeom prst="ellipse">
                  <a:avLst/>
                </a:prstGeom>
                <a:solidFill>
                  <a:srgbClr val="F78009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타원 92"/>
                <p:cNvSpPr/>
                <p:nvPr/>
              </p:nvSpPr>
              <p:spPr>
                <a:xfrm>
                  <a:off x="870789" y="1666244"/>
                  <a:ext cx="1209734" cy="1149248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타원 93"/>
                <p:cNvSpPr/>
                <p:nvPr/>
              </p:nvSpPr>
              <p:spPr>
                <a:xfrm>
                  <a:off x="986002" y="1775696"/>
                  <a:ext cx="979309" cy="930343"/>
                </a:xfrm>
                <a:prstGeom prst="ellipse">
                  <a:avLst/>
                </a:prstGeom>
                <a:solidFill>
                  <a:srgbClr val="F78009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5" name="타원 94"/>
                <p:cNvSpPr/>
                <p:nvPr/>
              </p:nvSpPr>
              <p:spPr>
                <a:xfrm>
                  <a:off x="1101214" y="1885148"/>
                  <a:ext cx="748883" cy="711439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6" name="그룹 75"/>
              <p:cNvGrpSpPr/>
              <p:nvPr/>
            </p:nvGrpSpPr>
            <p:grpSpPr>
              <a:xfrm>
                <a:off x="5148064" y="3356992"/>
                <a:ext cx="1152128" cy="1080120"/>
                <a:chOff x="755576" y="1556792"/>
                <a:chExt cx="1440160" cy="1368152"/>
              </a:xfrm>
            </p:grpSpPr>
            <p:sp>
              <p:nvSpPr>
                <p:cNvPr id="77" name="타원 76"/>
                <p:cNvSpPr/>
                <p:nvPr/>
              </p:nvSpPr>
              <p:spPr>
                <a:xfrm>
                  <a:off x="755576" y="1556792"/>
                  <a:ext cx="1440160" cy="1368152"/>
                </a:xfrm>
                <a:prstGeom prst="ellipse">
                  <a:avLst/>
                </a:prstGeom>
                <a:solidFill>
                  <a:srgbClr val="F78009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타원 77"/>
                <p:cNvSpPr/>
                <p:nvPr/>
              </p:nvSpPr>
              <p:spPr>
                <a:xfrm>
                  <a:off x="870788" y="1666243"/>
                  <a:ext cx="1209734" cy="1149248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타원 78"/>
                <p:cNvSpPr/>
                <p:nvPr/>
              </p:nvSpPr>
              <p:spPr>
                <a:xfrm>
                  <a:off x="986002" y="1775696"/>
                  <a:ext cx="979309" cy="930343"/>
                </a:xfrm>
                <a:prstGeom prst="ellipse">
                  <a:avLst/>
                </a:prstGeom>
                <a:solidFill>
                  <a:srgbClr val="F78009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0" name="타원 79"/>
                <p:cNvSpPr/>
                <p:nvPr/>
              </p:nvSpPr>
              <p:spPr>
                <a:xfrm>
                  <a:off x="1101214" y="1885148"/>
                  <a:ext cx="748883" cy="711439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1" name="그룹 70"/>
              <p:cNvGrpSpPr/>
              <p:nvPr/>
            </p:nvGrpSpPr>
            <p:grpSpPr>
              <a:xfrm>
                <a:off x="4355976" y="3717032"/>
                <a:ext cx="720080" cy="656456"/>
                <a:chOff x="755576" y="1556792"/>
                <a:chExt cx="1440160" cy="1368152"/>
              </a:xfrm>
            </p:grpSpPr>
            <p:sp>
              <p:nvSpPr>
                <p:cNvPr id="72" name="타원 71"/>
                <p:cNvSpPr/>
                <p:nvPr/>
              </p:nvSpPr>
              <p:spPr>
                <a:xfrm>
                  <a:off x="755576" y="1556792"/>
                  <a:ext cx="1440160" cy="1368152"/>
                </a:xfrm>
                <a:prstGeom prst="ellipse">
                  <a:avLst/>
                </a:prstGeom>
                <a:solidFill>
                  <a:srgbClr val="FF00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타원 72"/>
                <p:cNvSpPr/>
                <p:nvPr/>
              </p:nvSpPr>
              <p:spPr>
                <a:xfrm>
                  <a:off x="870789" y="1666244"/>
                  <a:ext cx="1209734" cy="1149248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타원 73"/>
                <p:cNvSpPr/>
                <p:nvPr/>
              </p:nvSpPr>
              <p:spPr>
                <a:xfrm>
                  <a:off x="986002" y="1775696"/>
                  <a:ext cx="979309" cy="930343"/>
                </a:xfrm>
                <a:prstGeom prst="ellipse">
                  <a:avLst/>
                </a:prstGeom>
                <a:solidFill>
                  <a:srgbClr val="FF00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타원 74"/>
                <p:cNvSpPr/>
                <p:nvPr/>
              </p:nvSpPr>
              <p:spPr>
                <a:xfrm>
                  <a:off x="1101214" y="1885148"/>
                  <a:ext cx="748883" cy="711439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1" name="그룹 80"/>
              <p:cNvGrpSpPr/>
              <p:nvPr/>
            </p:nvGrpSpPr>
            <p:grpSpPr>
              <a:xfrm>
                <a:off x="5940152" y="4005064"/>
                <a:ext cx="504056" cy="504056"/>
                <a:chOff x="755576" y="1556792"/>
                <a:chExt cx="1440160" cy="1368152"/>
              </a:xfrm>
            </p:grpSpPr>
            <p:sp>
              <p:nvSpPr>
                <p:cNvPr id="82" name="타원 81"/>
                <p:cNvSpPr/>
                <p:nvPr/>
              </p:nvSpPr>
              <p:spPr>
                <a:xfrm>
                  <a:off x="755576" y="1556792"/>
                  <a:ext cx="1440160" cy="1368152"/>
                </a:xfrm>
                <a:prstGeom prst="ellipse">
                  <a:avLst/>
                </a:prstGeom>
                <a:solidFill>
                  <a:srgbClr val="FFC0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타원 82"/>
                <p:cNvSpPr/>
                <p:nvPr/>
              </p:nvSpPr>
              <p:spPr>
                <a:xfrm>
                  <a:off x="870789" y="1666244"/>
                  <a:ext cx="1209734" cy="1149248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타원 83"/>
                <p:cNvSpPr/>
                <p:nvPr/>
              </p:nvSpPr>
              <p:spPr>
                <a:xfrm>
                  <a:off x="986002" y="1775696"/>
                  <a:ext cx="979309" cy="930343"/>
                </a:xfrm>
                <a:prstGeom prst="ellipse">
                  <a:avLst/>
                </a:prstGeom>
                <a:solidFill>
                  <a:srgbClr val="FFC0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타원 84"/>
                <p:cNvSpPr/>
                <p:nvPr/>
              </p:nvSpPr>
              <p:spPr>
                <a:xfrm>
                  <a:off x="1101214" y="1885148"/>
                  <a:ext cx="748883" cy="711439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7" name="그룹 36"/>
            <p:cNvGrpSpPr/>
            <p:nvPr/>
          </p:nvGrpSpPr>
          <p:grpSpPr>
            <a:xfrm>
              <a:off x="5544616" y="908720"/>
              <a:ext cx="1944216" cy="2088232"/>
              <a:chOff x="755576" y="1556792"/>
              <a:chExt cx="1440160" cy="136815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5472608" y="1916832"/>
              <a:ext cx="936104" cy="936104"/>
              <a:chOff x="755576" y="1556792"/>
              <a:chExt cx="1440160" cy="1368152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3240360" y="1412776"/>
              <a:ext cx="1440160" cy="1368152"/>
              <a:chOff x="755576" y="1556792"/>
              <a:chExt cx="1440160" cy="1368152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>
              <a:off x="4616896" y="1772816"/>
              <a:ext cx="783704" cy="800472"/>
              <a:chOff x="755576" y="1556792"/>
              <a:chExt cx="1440160" cy="1368152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>
              <a:off x="4320480" y="1332384"/>
              <a:ext cx="720080" cy="656456"/>
              <a:chOff x="755576" y="1556792"/>
              <a:chExt cx="1440160" cy="1368152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2952328" y="1700808"/>
              <a:ext cx="504056" cy="504056"/>
              <a:chOff x="755576" y="1556792"/>
              <a:chExt cx="1440160" cy="1368152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5760640" y="1412776"/>
              <a:ext cx="720080" cy="656456"/>
              <a:chOff x="755576" y="1556792"/>
              <a:chExt cx="1440160" cy="1368152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7056784" y="1412776"/>
              <a:ext cx="792088" cy="728464"/>
              <a:chOff x="755576" y="1556792"/>
              <a:chExt cx="1440160" cy="136815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2" name="그룹 61"/>
            <p:cNvGrpSpPr/>
            <p:nvPr/>
          </p:nvGrpSpPr>
          <p:grpSpPr>
            <a:xfrm>
              <a:off x="7488832" y="1700808"/>
              <a:ext cx="1115616" cy="1016496"/>
              <a:chOff x="755576" y="1556792"/>
              <a:chExt cx="1440160" cy="1368152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>
              <a:off x="8100392" y="3501008"/>
              <a:ext cx="720080" cy="656456"/>
              <a:chOff x="755576" y="1556792"/>
              <a:chExt cx="1440160" cy="1368152"/>
            </a:xfrm>
          </p:grpSpPr>
          <p:sp>
            <p:nvSpPr>
              <p:cNvPr id="97" name="타원 96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타원 99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직사각형 1"/>
            <p:cNvSpPr/>
            <p:nvPr/>
          </p:nvSpPr>
          <p:spPr>
            <a:xfrm>
              <a:off x="2555776" y="2348880"/>
              <a:ext cx="6588224" cy="15121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smtClean="0">
                  <a:solidFill>
                    <a:schemeClr val="bg1"/>
                  </a:solidFill>
                  <a:latin typeface="HY강M" pitchFamily="18" charset="-127"/>
                  <a:ea typeface="HY강M" pitchFamily="18" charset="-127"/>
                </a:rPr>
                <a:t>생각 </a:t>
              </a:r>
              <a:r>
                <a:rPr lang="ko-KR" altLang="en-US" sz="4000" b="1" smtClean="0">
                  <a:solidFill>
                    <a:schemeClr val="bg1"/>
                  </a:solidFill>
                  <a:latin typeface="HY강M" pitchFamily="18" charset="-127"/>
                  <a:ea typeface="HY강M" pitchFamily="18" charset="-127"/>
                </a:rPr>
                <a:t>날기 홈페이지 활용법</a:t>
              </a:r>
              <a:endParaRPr lang="ko-KR" altLang="en-US" sz="4000" b="1" dirty="0">
                <a:solidFill>
                  <a:schemeClr val="bg1"/>
                </a:solidFill>
                <a:latin typeface="HY강M" pitchFamily="18" charset="-127"/>
                <a:ea typeface="HY강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66"/>
          <p:cNvGrpSpPr/>
          <p:nvPr/>
        </p:nvGrpSpPr>
        <p:grpSpPr>
          <a:xfrm>
            <a:off x="72008" y="0"/>
            <a:ext cx="2088232" cy="620688"/>
            <a:chOff x="2699792" y="908720"/>
            <a:chExt cx="5652120" cy="2088232"/>
          </a:xfrm>
        </p:grpSpPr>
        <p:grpSp>
          <p:nvGrpSpPr>
            <p:cNvPr id="4" name="그룹 36"/>
            <p:cNvGrpSpPr/>
            <p:nvPr/>
          </p:nvGrpSpPr>
          <p:grpSpPr>
            <a:xfrm>
              <a:off x="5292080" y="908720"/>
              <a:ext cx="1944216" cy="2088232"/>
              <a:chOff x="755576" y="1556792"/>
              <a:chExt cx="1440160" cy="136815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1"/>
            <p:cNvGrpSpPr/>
            <p:nvPr/>
          </p:nvGrpSpPr>
          <p:grpSpPr>
            <a:xfrm>
              <a:off x="5220072" y="1916832"/>
              <a:ext cx="936104" cy="936104"/>
              <a:chOff x="755576" y="1556792"/>
              <a:chExt cx="1440160" cy="1368152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2987824" y="1412776"/>
              <a:ext cx="1440160" cy="1368152"/>
              <a:chOff x="755576" y="1556792"/>
              <a:chExt cx="1440160" cy="1368152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6"/>
            <p:cNvGrpSpPr/>
            <p:nvPr/>
          </p:nvGrpSpPr>
          <p:grpSpPr>
            <a:xfrm>
              <a:off x="4364360" y="1772816"/>
              <a:ext cx="783704" cy="800472"/>
              <a:chOff x="755576" y="1556792"/>
              <a:chExt cx="1440160" cy="1368152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21"/>
            <p:cNvGrpSpPr/>
            <p:nvPr/>
          </p:nvGrpSpPr>
          <p:grpSpPr>
            <a:xfrm>
              <a:off x="4067944" y="1332384"/>
              <a:ext cx="720080" cy="656456"/>
              <a:chOff x="755576" y="1556792"/>
              <a:chExt cx="1440160" cy="1368152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31"/>
            <p:cNvGrpSpPr/>
            <p:nvPr/>
          </p:nvGrpSpPr>
          <p:grpSpPr>
            <a:xfrm>
              <a:off x="2699792" y="1700808"/>
              <a:ext cx="504056" cy="504056"/>
              <a:chOff x="755576" y="1556792"/>
              <a:chExt cx="1440160" cy="1368152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46"/>
            <p:cNvGrpSpPr/>
            <p:nvPr/>
          </p:nvGrpSpPr>
          <p:grpSpPr>
            <a:xfrm>
              <a:off x="5508104" y="1412776"/>
              <a:ext cx="720080" cy="656456"/>
              <a:chOff x="755576" y="1556792"/>
              <a:chExt cx="1440160" cy="1368152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56"/>
            <p:cNvGrpSpPr/>
            <p:nvPr/>
          </p:nvGrpSpPr>
          <p:grpSpPr>
            <a:xfrm>
              <a:off x="6804248" y="1412776"/>
              <a:ext cx="792088" cy="728464"/>
              <a:chOff x="755576" y="1556792"/>
              <a:chExt cx="1440160" cy="136815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61"/>
            <p:cNvGrpSpPr/>
            <p:nvPr/>
          </p:nvGrpSpPr>
          <p:grpSpPr>
            <a:xfrm>
              <a:off x="7236296" y="1700808"/>
              <a:ext cx="1115616" cy="1016496"/>
              <a:chOff x="755576" y="1556792"/>
              <a:chExt cx="1440160" cy="1368152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0" y="515357"/>
            <a:ext cx="6444208" cy="105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796136" y="667757"/>
            <a:ext cx="3347864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53" name="그림 52" descr="생각날기_로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051576" cy="620688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2141604" y="71626"/>
            <a:ext cx="22204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/>
              <a:t>교재 신청하기</a:t>
            </a:r>
            <a:endParaRPr lang="ko-KR" altLang="en-US" sz="2500" b="1" dirty="0"/>
          </a:p>
        </p:txBody>
      </p:sp>
      <p:pic>
        <p:nvPicPr>
          <p:cNvPr id="76" name="그림 7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836712"/>
            <a:ext cx="5795575" cy="4752528"/>
          </a:xfrm>
          <a:prstGeom prst="rect">
            <a:avLst/>
          </a:prstGeom>
        </p:spPr>
      </p:pic>
      <p:sp>
        <p:nvSpPr>
          <p:cNvPr id="56" name="모서리가 둥근 직사각형 55"/>
          <p:cNvSpPr/>
          <p:nvPr/>
        </p:nvSpPr>
        <p:spPr>
          <a:xfrm>
            <a:off x="4067944" y="908720"/>
            <a:ext cx="201622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오른쪽 화살표 61"/>
          <p:cNvSpPr/>
          <p:nvPr/>
        </p:nvSpPr>
        <p:spPr>
          <a:xfrm>
            <a:off x="6084168" y="980728"/>
            <a:ext cx="360040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6516216" y="836712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확인 후 체크 유무를</a:t>
            </a:r>
            <a:endParaRPr lang="en-US" altLang="ko-KR" dirty="0" smtClean="0"/>
          </a:p>
          <a:p>
            <a:r>
              <a:rPr lang="ko-KR" altLang="en-US" dirty="0" smtClean="0"/>
              <a:t>선택해주세요</a:t>
            </a:r>
            <a:r>
              <a:rPr lang="en-US" altLang="ko-KR" dirty="0" smtClean="0"/>
              <a:t>^^</a:t>
            </a:r>
            <a:endParaRPr lang="ko-KR" altLang="en-US" dirty="0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683568" y="5661248"/>
            <a:ext cx="7488832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주문자 정보가 동일하지 않을 경우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수령자</a:t>
            </a:r>
            <a:r>
              <a:rPr lang="ko-KR" altLang="en-US" b="1" dirty="0" smtClean="0">
                <a:solidFill>
                  <a:schemeClr val="tx1"/>
                </a:solidFill>
              </a:rPr>
              <a:t> 정보입력을 다시 작성해주시고 결재 정보까지 입력하신 후 주문완료를 클릭해주세요</a:t>
            </a:r>
            <a:r>
              <a:rPr lang="en-US" altLang="ko-KR" b="1" dirty="0" smtClean="0">
                <a:solidFill>
                  <a:schemeClr val="tx1"/>
                </a:solidFill>
              </a:rPr>
              <a:t>.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그룹 75"/>
          <p:cNvGrpSpPr/>
          <p:nvPr/>
        </p:nvGrpSpPr>
        <p:grpSpPr>
          <a:xfrm>
            <a:off x="1331640" y="548680"/>
            <a:ext cx="6588224" cy="3600400"/>
            <a:chOff x="2555776" y="908720"/>
            <a:chExt cx="6588224" cy="3600400"/>
          </a:xfrm>
        </p:grpSpPr>
        <p:grpSp>
          <p:nvGrpSpPr>
            <p:cNvPr id="3" name="그룹 101"/>
            <p:cNvGrpSpPr/>
            <p:nvPr/>
          </p:nvGrpSpPr>
          <p:grpSpPr>
            <a:xfrm>
              <a:off x="4355976" y="3356992"/>
              <a:ext cx="4032448" cy="1152128"/>
              <a:chOff x="4355976" y="3356992"/>
              <a:chExt cx="4032448" cy="1152128"/>
            </a:xfrm>
          </p:grpSpPr>
          <p:grpSp>
            <p:nvGrpSpPr>
              <p:cNvPr id="4" name="그룹 90"/>
              <p:cNvGrpSpPr/>
              <p:nvPr/>
            </p:nvGrpSpPr>
            <p:grpSpPr>
              <a:xfrm>
                <a:off x="7236296" y="3429000"/>
                <a:ext cx="1152128" cy="1080120"/>
                <a:chOff x="755576" y="1556792"/>
                <a:chExt cx="1440160" cy="1368152"/>
              </a:xfrm>
            </p:grpSpPr>
            <p:sp>
              <p:nvSpPr>
                <p:cNvPr id="92" name="타원 91"/>
                <p:cNvSpPr/>
                <p:nvPr/>
              </p:nvSpPr>
              <p:spPr>
                <a:xfrm>
                  <a:off x="755576" y="1556792"/>
                  <a:ext cx="1440160" cy="1368152"/>
                </a:xfrm>
                <a:prstGeom prst="ellipse">
                  <a:avLst/>
                </a:prstGeom>
                <a:solidFill>
                  <a:srgbClr val="F780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타원 92"/>
                <p:cNvSpPr/>
                <p:nvPr/>
              </p:nvSpPr>
              <p:spPr>
                <a:xfrm>
                  <a:off x="870789" y="1666244"/>
                  <a:ext cx="1209734" cy="11492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타원 93"/>
                <p:cNvSpPr/>
                <p:nvPr/>
              </p:nvSpPr>
              <p:spPr>
                <a:xfrm>
                  <a:off x="986002" y="1775696"/>
                  <a:ext cx="979309" cy="930343"/>
                </a:xfrm>
                <a:prstGeom prst="ellipse">
                  <a:avLst/>
                </a:prstGeom>
                <a:solidFill>
                  <a:srgbClr val="F780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5" name="타원 94"/>
                <p:cNvSpPr/>
                <p:nvPr/>
              </p:nvSpPr>
              <p:spPr>
                <a:xfrm>
                  <a:off x="1101214" y="1885148"/>
                  <a:ext cx="748883" cy="7114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" name="그룹 75"/>
              <p:cNvGrpSpPr/>
              <p:nvPr/>
            </p:nvGrpSpPr>
            <p:grpSpPr>
              <a:xfrm>
                <a:off x="5148064" y="3356992"/>
                <a:ext cx="1152128" cy="1080120"/>
                <a:chOff x="755576" y="1556792"/>
                <a:chExt cx="1440160" cy="1368152"/>
              </a:xfrm>
            </p:grpSpPr>
            <p:sp>
              <p:nvSpPr>
                <p:cNvPr id="77" name="타원 76"/>
                <p:cNvSpPr/>
                <p:nvPr/>
              </p:nvSpPr>
              <p:spPr>
                <a:xfrm>
                  <a:off x="755576" y="1556792"/>
                  <a:ext cx="1440160" cy="1368152"/>
                </a:xfrm>
                <a:prstGeom prst="ellipse">
                  <a:avLst/>
                </a:prstGeom>
                <a:solidFill>
                  <a:srgbClr val="F780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타원 77"/>
                <p:cNvSpPr/>
                <p:nvPr/>
              </p:nvSpPr>
              <p:spPr>
                <a:xfrm>
                  <a:off x="870788" y="1666243"/>
                  <a:ext cx="1209734" cy="11492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타원 78"/>
                <p:cNvSpPr/>
                <p:nvPr/>
              </p:nvSpPr>
              <p:spPr>
                <a:xfrm>
                  <a:off x="986002" y="1775696"/>
                  <a:ext cx="979309" cy="930343"/>
                </a:xfrm>
                <a:prstGeom prst="ellipse">
                  <a:avLst/>
                </a:prstGeom>
                <a:solidFill>
                  <a:srgbClr val="F780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0" name="타원 79"/>
                <p:cNvSpPr/>
                <p:nvPr/>
              </p:nvSpPr>
              <p:spPr>
                <a:xfrm>
                  <a:off x="1101214" y="1885148"/>
                  <a:ext cx="748883" cy="7114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" name="그룹 70"/>
              <p:cNvGrpSpPr/>
              <p:nvPr/>
            </p:nvGrpSpPr>
            <p:grpSpPr>
              <a:xfrm>
                <a:off x="4355976" y="3717032"/>
                <a:ext cx="720080" cy="656456"/>
                <a:chOff x="755576" y="1556792"/>
                <a:chExt cx="1440160" cy="1368152"/>
              </a:xfrm>
            </p:grpSpPr>
            <p:sp>
              <p:nvSpPr>
                <p:cNvPr id="72" name="타원 71"/>
                <p:cNvSpPr/>
                <p:nvPr/>
              </p:nvSpPr>
              <p:spPr>
                <a:xfrm>
                  <a:off x="755576" y="1556792"/>
                  <a:ext cx="1440160" cy="1368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타원 72"/>
                <p:cNvSpPr/>
                <p:nvPr/>
              </p:nvSpPr>
              <p:spPr>
                <a:xfrm>
                  <a:off x="870789" y="1666244"/>
                  <a:ext cx="1209734" cy="11492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타원 73"/>
                <p:cNvSpPr/>
                <p:nvPr/>
              </p:nvSpPr>
              <p:spPr>
                <a:xfrm>
                  <a:off x="986002" y="1775696"/>
                  <a:ext cx="979309" cy="9303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타원 74"/>
                <p:cNvSpPr/>
                <p:nvPr/>
              </p:nvSpPr>
              <p:spPr>
                <a:xfrm>
                  <a:off x="1101214" y="1885148"/>
                  <a:ext cx="748883" cy="7114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" name="그룹 80"/>
              <p:cNvGrpSpPr/>
              <p:nvPr/>
            </p:nvGrpSpPr>
            <p:grpSpPr>
              <a:xfrm>
                <a:off x="5940152" y="4005064"/>
                <a:ext cx="504056" cy="504056"/>
                <a:chOff x="755576" y="1556792"/>
                <a:chExt cx="1440160" cy="1368152"/>
              </a:xfrm>
            </p:grpSpPr>
            <p:sp>
              <p:nvSpPr>
                <p:cNvPr id="82" name="타원 81"/>
                <p:cNvSpPr/>
                <p:nvPr/>
              </p:nvSpPr>
              <p:spPr>
                <a:xfrm>
                  <a:off x="755576" y="1556792"/>
                  <a:ext cx="1440160" cy="136815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타원 82"/>
                <p:cNvSpPr/>
                <p:nvPr/>
              </p:nvSpPr>
              <p:spPr>
                <a:xfrm>
                  <a:off x="870789" y="1666244"/>
                  <a:ext cx="1209734" cy="11492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타원 83"/>
                <p:cNvSpPr/>
                <p:nvPr/>
              </p:nvSpPr>
              <p:spPr>
                <a:xfrm>
                  <a:off x="986002" y="1775696"/>
                  <a:ext cx="979309" cy="93034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타원 84"/>
                <p:cNvSpPr/>
                <p:nvPr/>
              </p:nvSpPr>
              <p:spPr>
                <a:xfrm>
                  <a:off x="1101214" y="1885148"/>
                  <a:ext cx="748883" cy="7114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" name="그룹 36"/>
            <p:cNvGrpSpPr/>
            <p:nvPr/>
          </p:nvGrpSpPr>
          <p:grpSpPr>
            <a:xfrm>
              <a:off x="5544616" y="908720"/>
              <a:ext cx="1944216" cy="2088232"/>
              <a:chOff x="755576" y="1556792"/>
              <a:chExt cx="1440160" cy="136815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41"/>
            <p:cNvGrpSpPr/>
            <p:nvPr/>
          </p:nvGrpSpPr>
          <p:grpSpPr>
            <a:xfrm>
              <a:off x="5472608" y="1916832"/>
              <a:ext cx="936104" cy="936104"/>
              <a:chOff x="755576" y="1556792"/>
              <a:chExt cx="1440160" cy="1368152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15"/>
            <p:cNvGrpSpPr/>
            <p:nvPr/>
          </p:nvGrpSpPr>
          <p:grpSpPr>
            <a:xfrm>
              <a:off x="3240360" y="1412776"/>
              <a:ext cx="1440160" cy="1368152"/>
              <a:chOff x="755576" y="1556792"/>
              <a:chExt cx="1440160" cy="1368152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6"/>
            <p:cNvGrpSpPr/>
            <p:nvPr/>
          </p:nvGrpSpPr>
          <p:grpSpPr>
            <a:xfrm>
              <a:off x="4616896" y="1772816"/>
              <a:ext cx="783704" cy="800472"/>
              <a:chOff x="755576" y="1556792"/>
              <a:chExt cx="1440160" cy="1368152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21"/>
            <p:cNvGrpSpPr/>
            <p:nvPr/>
          </p:nvGrpSpPr>
          <p:grpSpPr>
            <a:xfrm>
              <a:off x="4320480" y="1332384"/>
              <a:ext cx="720080" cy="656456"/>
              <a:chOff x="755576" y="1556792"/>
              <a:chExt cx="1440160" cy="1368152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그룹 31"/>
            <p:cNvGrpSpPr/>
            <p:nvPr/>
          </p:nvGrpSpPr>
          <p:grpSpPr>
            <a:xfrm>
              <a:off x="2952328" y="1700808"/>
              <a:ext cx="504056" cy="504056"/>
              <a:chOff x="755576" y="1556792"/>
              <a:chExt cx="1440160" cy="1368152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46"/>
            <p:cNvGrpSpPr/>
            <p:nvPr/>
          </p:nvGrpSpPr>
          <p:grpSpPr>
            <a:xfrm>
              <a:off x="5760640" y="1412776"/>
              <a:ext cx="720080" cy="656456"/>
              <a:chOff x="755576" y="1556792"/>
              <a:chExt cx="1440160" cy="1368152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그룹 56"/>
            <p:cNvGrpSpPr/>
            <p:nvPr/>
          </p:nvGrpSpPr>
          <p:grpSpPr>
            <a:xfrm>
              <a:off x="7056784" y="1412776"/>
              <a:ext cx="792088" cy="728464"/>
              <a:chOff x="755576" y="1556792"/>
              <a:chExt cx="1440160" cy="136815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" name="그룹 61"/>
            <p:cNvGrpSpPr/>
            <p:nvPr/>
          </p:nvGrpSpPr>
          <p:grpSpPr>
            <a:xfrm>
              <a:off x="7488832" y="1700808"/>
              <a:ext cx="1115616" cy="1016496"/>
              <a:chOff x="755576" y="1556792"/>
              <a:chExt cx="1440160" cy="1368152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" name="그룹 95"/>
            <p:cNvGrpSpPr/>
            <p:nvPr/>
          </p:nvGrpSpPr>
          <p:grpSpPr>
            <a:xfrm>
              <a:off x="8100392" y="3501008"/>
              <a:ext cx="720080" cy="656456"/>
              <a:chOff x="755576" y="1556792"/>
              <a:chExt cx="1440160" cy="1368152"/>
            </a:xfrm>
          </p:grpSpPr>
          <p:sp>
            <p:nvSpPr>
              <p:cNvPr id="97" name="타원 96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타원 99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직사각형 1"/>
            <p:cNvSpPr/>
            <p:nvPr/>
          </p:nvSpPr>
          <p:spPr>
            <a:xfrm>
              <a:off x="2555776" y="2348880"/>
              <a:ext cx="6588224" cy="15121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7200" b="1" dirty="0" smtClean="0">
                  <a:solidFill>
                    <a:schemeClr val="bg1"/>
                  </a:solidFill>
                  <a:latin typeface="HY강M" pitchFamily="18" charset="-127"/>
                  <a:ea typeface="HY강M" pitchFamily="18" charset="-127"/>
                </a:rPr>
                <a:t>Thank you</a:t>
              </a:r>
              <a:endParaRPr lang="ko-KR" altLang="en-US" sz="7200" b="1" dirty="0">
                <a:solidFill>
                  <a:schemeClr val="bg1"/>
                </a:solidFill>
                <a:latin typeface="HY강M" pitchFamily="18" charset="-127"/>
                <a:ea typeface="HY강M" pitchFamily="18" charset="-127"/>
              </a:endParaRPr>
            </a:p>
          </p:txBody>
        </p:sp>
      </p:grpSp>
      <p:pic>
        <p:nvPicPr>
          <p:cNvPr id="81" name="그림 80" descr="홈피 캐릭터_체크옷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806033"/>
            <a:ext cx="2340525" cy="1791319"/>
          </a:xfrm>
          <a:prstGeom prst="rect">
            <a:avLst/>
          </a:prstGeom>
        </p:spPr>
      </p:pic>
      <p:pic>
        <p:nvPicPr>
          <p:cNvPr id="86" name="그림 85" descr="환호하는 아이들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0339" y="4879479"/>
            <a:ext cx="4083321" cy="1717873"/>
          </a:xfrm>
          <a:prstGeom prst="rect">
            <a:avLst/>
          </a:prstGeom>
        </p:spPr>
      </p:pic>
      <p:sp>
        <p:nvSpPr>
          <p:cNvPr id="89" name="직사각형 88"/>
          <p:cNvSpPr/>
          <p:nvPr/>
        </p:nvSpPr>
        <p:spPr>
          <a:xfrm>
            <a:off x="0" y="6453336"/>
            <a:ext cx="9144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90" name="그림 89" descr="생각날기_로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16632"/>
            <a:ext cx="1969340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4"/>
          <p:cNvGrpSpPr/>
          <p:nvPr/>
        </p:nvGrpSpPr>
        <p:grpSpPr>
          <a:xfrm>
            <a:off x="179512" y="548680"/>
            <a:ext cx="5184576" cy="4824536"/>
            <a:chOff x="107504" y="874535"/>
            <a:chExt cx="6480720" cy="5002737"/>
          </a:xfrm>
        </p:grpSpPr>
        <p:pic>
          <p:nvPicPr>
            <p:cNvPr id="78" name="_x125622552" descr="EMB0000195c31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874535"/>
              <a:ext cx="6403873" cy="5002737"/>
            </a:xfrm>
            <a:prstGeom prst="rect">
              <a:avLst/>
            </a:prstGeom>
            <a:noFill/>
          </p:spPr>
        </p:pic>
        <p:sp>
          <p:nvSpPr>
            <p:cNvPr id="79" name="타원 78"/>
            <p:cNvSpPr/>
            <p:nvPr/>
          </p:nvSpPr>
          <p:spPr>
            <a:xfrm>
              <a:off x="6084168" y="4653136"/>
              <a:ext cx="504056" cy="4320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10</a:t>
              </a:r>
              <a:endParaRPr lang="ko-KR" altLang="en-US" sz="1000" b="1" dirty="0"/>
            </a:p>
          </p:txBody>
        </p:sp>
      </p:grpSp>
      <p:grpSp>
        <p:nvGrpSpPr>
          <p:cNvPr id="3" name="그룹 66"/>
          <p:cNvGrpSpPr/>
          <p:nvPr/>
        </p:nvGrpSpPr>
        <p:grpSpPr>
          <a:xfrm>
            <a:off x="72008" y="0"/>
            <a:ext cx="2088232" cy="620688"/>
            <a:chOff x="2699792" y="908720"/>
            <a:chExt cx="5652120" cy="2088232"/>
          </a:xfrm>
        </p:grpSpPr>
        <p:grpSp>
          <p:nvGrpSpPr>
            <p:cNvPr id="4" name="그룹 36"/>
            <p:cNvGrpSpPr/>
            <p:nvPr/>
          </p:nvGrpSpPr>
          <p:grpSpPr>
            <a:xfrm>
              <a:off x="5292080" y="908720"/>
              <a:ext cx="1944216" cy="2088232"/>
              <a:chOff x="755576" y="1556792"/>
              <a:chExt cx="1440160" cy="136815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1"/>
            <p:cNvGrpSpPr/>
            <p:nvPr/>
          </p:nvGrpSpPr>
          <p:grpSpPr>
            <a:xfrm>
              <a:off x="5220072" y="1916832"/>
              <a:ext cx="936104" cy="936104"/>
              <a:chOff x="755576" y="1556792"/>
              <a:chExt cx="1440160" cy="1368152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2987824" y="1412776"/>
              <a:ext cx="1440160" cy="1368152"/>
              <a:chOff x="755576" y="1556792"/>
              <a:chExt cx="1440160" cy="1368152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6"/>
            <p:cNvGrpSpPr/>
            <p:nvPr/>
          </p:nvGrpSpPr>
          <p:grpSpPr>
            <a:xfrm>
              <a:off x="4364360" y="1772816"/>
              <a:ext cx="783704" cy="800472"/>
              <a:chOff x="755576" y="1556792"/>
              <a:chExt cx="1440160" cy="1368152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21"/>
            <p:cNvGrpSpPr/>
            <p:nvPr/>
          </p:nvGrpSpPr>
          <p:grpSpPr>
            <a:xfrm>
              <a:off x="4067944" y="1332384"/>
              <a:ext cx="720080" cy="656456"/>
              <a:chOff x="755576" y="1556792"/>
              <a:chExt cx="1440160" cy="1368152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31"/>
            <p:cNvGrpSpPr/>
            <p:nvPr/>
          </p:nvGrpSpPr>
          <p:grpSpPr>
            <a:xfrm>
              <a:off x="2699792" y="1700808"/>
              <a:ext cx="504056" cy="504056"/>
              <a:chOff x="755576" y="1556792"/>
              <a:chExt cx="1440160" cy="1368152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46"/>
            <p:cNvGrpSpPr/>
            <p:nvPr/>
          </p:nvGrpSpPr>
          <p:grpSpPr>
            <a:xfrm>
              <a:off x="5508104" y="1412776"/>
              <a:ext cx="720080" cy="656456"/>
              <a:chOff x="755576" y="1556792"/>
              <a:chExt cx="1440160" cy="1368152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56"/>
            <p:cNvGrpSpPr/>
            <p:nvPr/>
          </p:nvGrpSpPr>
          <p:grpSpPr>
            <a:xfrm>
              <a:off x="6804248" y="1412776"/>
              <a:ext cx="792088" cy="728464"/>
              <a:chOff x="755576" y="1556792"/>
              <a:chExt cx="1440160" cy="136815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61"/>
            <p:cNvGrpSpPr/>
            <p:nvPr/>
          </p:nvGrpSpPr>
          <p:grpSpPr>
            <a:xfrm>
              <a:off x="7236296" y="1700808"/>
              <a:ext cx="1115616" cy="1016496"/>
              <a:chOff x="755576" y="1556792"/>
              <a:chExt cx="1440160" cy="1368152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0" y="515357"/>
            <a:ext cx="6444208" cy="105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796136" y="667757"/>
            <a:ext cx="3347864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53" name="그림 52" descr="생각날기_로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0"/>
            <a:ext cx="1051576" cy="62068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141604" y="71626"/>
            <a:ext cx="48333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err="1" smtClean="0"/>
              <a:t>생각날기</a:t>
            </a:r>
            <a:r>
              <a:rPr lang="ko-KR" altLang="en-US" sz="2500" b="1" dirty="0" smtClean="0"/>
              <a:t> </a:t>
            </a:r>
            <a:r>
              <a:rPr lang="ko-KR" altLang="en-US" sz="2500" b="1" dirty="0" smtClean="0"/>
              <a:t>홈</a:t>
            </a:r>
            <a:r>
              <a:rPr lang="ko-KR" altLang="en-US" sz="2500" b="1" dirty="0" smtClean="0"/>
              <a:t>에는 무엇이 있을까</a:t>
            </a:r>
            <a:r>
              <a:rPr lang="en-US" altLang="ko-KR" sz="2500" b="1" dirty="0" smtClean="0"/>
              <a:t>?</a:t>
            </a:r>
            <a:endParaRPr lang="ko-KR" altLang="en-US" sz="2500" b="1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5292080" y="1473750"/>
            <a:ext cx="3707904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/>
              <a:t>① 선생님의 교실을 </a:t>
            </a:r>
            <a:r>
              <a:rPr lang="ko-KR" altLang="en-US" sz="1200" dirty="0" smtClean="0"/>
              <a:t>볼 수 있고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온라인 문의</a:t>
            </a:r>
            <a:r>
              <a:rPr lang="ko-KR" altLang="en-US" sz="1200" dirty="0" smtClean="0"/>
              <a:t>를 </a:t>
            </a:r>
            <a:r>
              <a:rPr lang="ko-KR" altLang="en-US" sz="1200" dirty="0" smtClean="0"/>
              <a:t>통해   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궁금한 </a:t>
            </a:r>
            <a:r>
              <a:rPr lang="ko-KR" altLang="en-US" sz="1200" dirty="0" smtClean="0"/>
              <a:t>점을 해결할 수 있습니다</a:t>
            </a:r>
            <a:r>
              <a:rPr lang="en-US" altLang="ko-KR" sz="1200" dirty="0" smtClean="0"/>
              <a:t>. </a:t>
            </a:r>
            <a:endParaRPr lang="ko-KR" altLang="en-US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② </a:t>
            </a:r>
            <a:r>
              <a:rPr lang="ko-KR" altLang="en-US" sz="1200" b="1" dirty="0" err="1" smtClean="0">
                <a:solidFill>
                  <a:schemeClr val="tx2"/>
                </a:solidFill>
              </a:rPr>
              <a:t>창의통통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 역사 교재특징과 구성 및 </a:t>
            </a:r>
            <a:r>
              <a:rPr lang="ko-KR" altLang="en-US" sz="1200" b="1" dirty="0" err="1" smtClean="0">
                <a:solidFill>
                  <a:schemeClr val="tx2"/>
                </a:solidFill>
              </a:rPr>
              <a:t>컨셉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,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    커리큘럼</a:t>
            </a:r>
            <a:r>
              <a:rPr lang="ko-KR" altLang="en-US" sz="1200" dirty="0" smtClean="0"/>
              <a:t>을 </a:t>
            </a:r>
            <a:r>
              <a:rPr lang="ko-KR" altLang="en-US" sz="1200" dirty="0" smtClean="0"/>
              <a:t>알 수 있습니다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③ </a:t>
            </a:r>
            <a:r>
              <a:rPr lang="ko-KR" altLang="en-US" sz="1200" dirty="0" err="1" smtClean="0"/>
              <a:t>창의통통</a:t>
            </a:r>
            <a:r>
              <a:rPr lang="ko-KR" altLang="en-US" sz="1200" dirty="0" smtClean="0"/>
              <a:t> 지리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교재특징과 구성 및 </a:t>
            </a:r>
            <a:r>
              <a:rPr lang="ko-KR" altLang="en-US" sz="1200" b="1" dirty="0" err="1" smtClean="0">
                <a:solidFill>
                  <a:schemeClr val="tx2"/>
                </a:solidFill>
              </a:rPr>
              <a:t>컨셉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    커리큘럼</a:t>
            </a:r>
            <a:r>
              <a:rPr lang="ko-KR" altLang="en-US" sz="1200" dirty="0" smtClean="0"/>
              <a:t>을 </a:t>
            </a:r>
            <a:r>
              <a:rPr lang="ko-KR" altLang="en-US" sz="1200" dirty="0" smtClean="0"/>
              <a:t>알 수 있습니다</a:t>
            </a:r>
            <a:r>
              <a:rPr lang="en-US" altLang="ko-KR" sz="1200" dirty="0" smtClean="0"/>
              <a:t>.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④ </a:t>
            </a:r>
            <a:r>
              <a:rPr lang="ko-KR" altLang="en-US" sz="1200" dirty="0" smtClean="0"/>
              <a:t>연령에 따른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추천도서</a:t>
            </a:r>
            <a:r>
              <a:rPr lang="ko-KR" altLang="en-US" sz="1200" dirty="0" smtClean="0"/>
              <a:t>를 볼 수 있고 </a:t>
            </a:r>
            <a:r>
              <a:rPr lang="ko-KR" altLang="en-US" sz="1200" dirty="0" smtClean="0"/>
              <a:t>생각더하기        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를 클릭하면 출력 후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문제풀이</a:t>
            </a:r>
            <a:r>
              <a:rPr lang="ko-KR" altLang="en-US" sz="1200" dirty="0" smtClean="0"/>
              <a:t>도 할 수 있습니다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⑤ </a:t>
            </a:r>
            <a:r>
              <a:rPr lang="ko-KR" altLang="en-US" sz="1200" dirty="0" err="1" smtClean="0"/>
              <a:t>생각날기</a:t>
            </a:r>
            <a:r>
              <a:rPr lang="ko-KR" altLang="en-US" sz="1200" dirty="0" smtClean="0"/>
              <a:t> </a:t>
            </a:r>
            <a:r>
              <a:rPr lang="ko-KR" altLang="en-US" sz="1200" b="1" dirty="0" err="1" smtClean="0">
                <a:solidFill>
                  <a:schemeClr val="tx2"/>
                </a:solidFill>
              </a:rPr>
              <a:t>카다로그</a:t>
            </a:r>
            <a:r>
              <a:rPr lang="ko-KR" altLang="en-US" sz="1200" dirty="0" err="1" smtClean="0"/>
              <a:t>를</a:t>
            </a:r>
            <a:r>
              <a:rPr lang="ko-KR" altLang="en-US" sz="1200" dirty="0" smtClean="0"/>
              <a:t> 온라인을 통해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볼 </a:t>
            </a:r>
            <a:r>
              <a:rPr lang="ko-KR" altLang="en-US" sz="1200" dirty="0" smtClean="0"/>
              <a:t>수 있습니다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74"/>
          <p:cNvGrpSpPr/>
          <p:nvPr/>
        </p:nvGrpSpPr>
        <p:grpSpPr>
          <a:xfrm>
            <a:off x="144016" y="548680"/>
            <a:ext cx="4716016" cy="4176464"/>
            <a:chOff x="107504" y="874535"/>
            <a:chExt cx="6480721" cy="5002737"/>
          </a:xfrm>
        </p:grpSpPr>
        <p:pic>
          <p:nvPicPr>
            <p:cNvPr id="9217" name="_x125622552" descr="EMB0000195c31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874535"/>
              <a:ext cx="6403873" cy="5002737"/>
            </a:xfrm>
            <a:prstGeom prst="rect">
              <a:avLst/>
            </a:prstGeom>
            <a:noFill/>
          </p:spPr>
        </p:pic>
        <p:sp>
          <p:nvSpPr>
            <p:cNvPr id="74" name="타원 73"/>
            <p:cNvSpPr/>
            <p:nvPr/>
          </p:nvSpPr>
          <p:spPr>
            <a:xfrm>
              <a:off x="5994507" y="4653135"/>
              <a:ext cx="593718" cy="5341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latin typeface="Adobe 고딕 Std B" pitchFamily="34" charset="-127"/>
                  <a:ea typeface="Adobe 고딕 Std B" pitchFamily="34" charset="-127"/>
                </a:rPr>
                <a:t>10</a:t>
              </a:r>
              <a:endParaRPr lang="ko-KR" altLang="en-US" sz="800" b="1" dirty="0">
                <a:latin typeface="Adobe 고딕 Std B" pitchFamily="34" charset="-127"/>
                <a:ea typeface="Adobe 고딕 Std B" pitchFamily="34" charset="-127"/>
              </a:endParaRPr>
            </a:p>
          </p:txBody>
        </p:sp>
      </p:grpSp>
      <p:grpSp>
        <p:nvGrpSpPr>
          <p:cNvPr id="3" name="그룹 66"/>
          <p:cNvGrpSpPr/>
          <p:nvPr/>
        </p:nvGrpSpPr>
        <p:grpSpPr>
          <a:xfrm>
            <a:off x="72008" y="0"/>
            <a:ext cx="2088232" cy="620688"/>
            <a:chOff x="2699792" y="908720"/>
            <a:chExt cx="5652120" cy="2088232"/>
          </a:xfrm>
        </p:grpSpPr>
        <p:grpSp>
          <p:nvGrpSpPr>
            <p:cNvPr id="4" name="그룹 36"/>
            <p:cNvGrpSpPr/>
            <p:nvPr/>
          </p:nvGrpSpPr>
          <p:grpSpPr>
            <a:xfrm>
              <a:off x="5292080" y="908720"/>
              <a:ext cx="1944216" cy="2088232"/>
              <a:chOff x="755576" y="1556792"/>
              <a:chExt cx="1440160" cy="136815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1"/>
            <p:cNvGrpSpPr/>
            <p:nvPr/>
          </p:nvGrpSpPr>
          <p:grpSpPr>
            <a:xfrm>
              <a:off x="5220072" y="1916832"/>
              <a:ext cx="936104" cy="936104"/>
              <a:chOff x="755576" y="1556792"/>
              <a:chExt cx="1440160" cy="1368152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2987824" y="1412776"/>
              <a:ext cx="1440160" cy="1368152"/>
              <a:chOff x="755576" y="1556792"/>
              <a:chExt cx="1440160" cy="1368152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6"/>
            <p:cNvGrpSpPr/>
            <p:nvPr/>
          </p:nvGrpSpPr>
          <p:grpSpPr>
            <a:xfrm>
              <a:off x="4364360" y="1772816"/>
              <a:ext cx="783704" cy="800472"/>
              <a:chOff x="755576" y="1556792"/>
              <a:chExt cx="1440160" cy="1368152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21"/>
            <p:cNvGrpSpPr/>
            <p:nvPr/>
          </p:nvGrpSpPr>
          <p:grpSpPr>
            <a:xfrm>
              <a:off x="4067944" y="1332384"/>
              <a:ext cx="720080" cy="656456"/>
              <a:chOff x="755576" y="1556792"/>
              <a:chExt cx="1440160" cy="1368152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31"/>
            <p:cNvGrpSpPr/>
            <p:nvPr/>
          </p:nvGrpSpPr>
          <p:grpSpPr>
            <a:xfrm>
              <a:off x="2699792" y="1700808"/>
              <a:ext cx="504056" cy="504056"/>
              <a:chOff x="755576" y="1556792"/>
              <a:chExt cx="1440160" cy="1368152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46"/>
            <p:cNvGrpSpPr/>
            <p:nvPr/>
          </p:nvGrpSpPr>
          <p:grpSpPr>
            <a:xfrm>
              <a:off x="5508104" y="1412776"/>
              <a:ext cx="720080" cy="656456"/>
              <a:chOff x="755576" y="1556792"/>
              <a:chExt cx="1440160" cy="1368152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56"/>
            <p:cNvGrpSpPr/>
            <p:nvPr/>
          </p:nvGrpSpPr>
          <p:grpSpPr>
            <a:xfrm>
              <a:off x="6804248" y="1412776"/>
              <a:ext cx="792088" cy="728464"/>
              <a:chOff x="755576" y="1556792"/>
              <a:chExt cx="1440160" cy="136815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61"/>
            <p:cNvGrpSpPr/>
            <p:nvPr/>
          </p:nvGrpSpPr>
          <p:grpSpPr>
            <a:xfrm>
              <a:off x="7236296" y="1700808"/>
              <a:ext cx="1115616" cy="1016496"/>
              <a:chOff x="755576" y="1556792"/>
              <a:chExt cx="1440160" cy="1368152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0" y="515357"/>
            <a:ext cx="6444208" cy="105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796136" y="667757"/>
            <a:ext cx="3347864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53" name="그림 52" descr="생각날기_로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0"/>
            <a:ext cx="1051576" cy="620688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4644008" y="3927539"/>
            <a:ext cx="4238661" cy="23083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/>
              <a:t>⑥ 선생님들과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교육과 관련된 정보</a:t>
            </a:r>
            <a:r>
              <a:rPr lang="ko-KR" altLang="en-US" sz="1200" dirty="0" smtClean="0"/>
              <a:t>를 공유할 수 있습니다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⑦ </a:t>
            </a:r>
            <a:r>
              <a:rPr lang="ko-KR" altLang="en-US" sz="1200" b="1" dirty="0" err="1" smtClean="0">
                <a:solidFill>
                  <a:schemeClr val="tx2"/>
                </a:solidFill>
              </a:rPr>
              <a:t>생각날기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 원격평생교육원 사이트로 이동</a:t>
            </a:r>
            <a:r>
              <a:rPr lang="ko-KR" altLang="en-US" sz="1200" dirty="0" smtClean="0"/>
              <a:t>할 수 있습니다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⑧ </a:t>
            </a:r>
            <a:r>
              <a:rPr lang="ko-KR" altLang="en-US" sz="1200" dirty="0" err="1" smtClean="0"/>
              <a:t>생각날기에서</a:t>
            </a:r>
            <a:r>
              <a:rPr lang="ko-KR" altLang="en-US" sz="1200" dirty="0" smtClean="0"/>
              <a:t> 알려드리는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공지사항</a:t>
            </a:r>
            <a:r>
              <a:rPr lang="ko-KR" altLang="en-US" sz="1200" dirty="0" smtClean="0"/>
              <a:t>과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   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이벤트</a:t>
            </a:r>
            <a:r>
              <a:rPr lang="ko-KR" altLang="en-US" sz="1200" dirty="0" smtClean="0"/>
              <a:t>에 대한 내용을 확인할 수 있습니다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⑨ </a:t>
            </a:r>
            <a:r>
              <a:rPr lang="ko-KR" altLang="en-US" sz="1200" dirty="0" err="1" smtClean="0"/>
              <a:t>생각날기에서</a:t>
            </a:r>
            <a:r>
              <a:rPr lang="ko-KR" altLang="en-US" sz="1200" dirty="0" smtClean="0"/>
              <a:t> 진행하는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세미나신청</a:t>
            </a:r>
            <a:r>
              <a:rPr lang="ko-KR" altLang="en-US" sz="1200" dirty="0" smtClean="0"/>
              <a:t>을 </a:t>
            </a:r>
            <a:r>
              <a:rPr lang="ko-KR" altLang="en-US" sz="1200" dirty="0" smtClean="0"/>
              <a:t>할 수 있습니다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⑩ </a:t>
            </a:r>
            <a:r>
              <a:rPr lang="ko-KR" altLang="en-US" sz="1200" dirty="0" err="1" smtClean="0"/>
              <a:t>생각날기</a:t>
            </a:r>
            <a:r>
              <a:rPr lang="ko-KR" altLang="en-US" sz="1200" dirty="0" smtClean="0"/>
              <a:t> 멤버십 회원들만 누릴 수 있는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교사용 지침서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</a:rPr>
              <a:t>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  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포트폴리오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/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결과물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만들기 동영상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/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수업 자료</a:t>
            </a:r>
            <a:r>
              <a:rPr lang="ko-KR" altLang="en-US" sz="1200" dirty="0" smtClean="0"/>
              <a:t> 등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다양한 혜택을 누릴 수 있습니다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2141604" y="71626"/>
            <a:ext cx="48333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err="1" smtClean="0"/>
              <a:t>생각날기</a:t>
            </a:r>
            <a:r>
              <a:rPr lang="ko-KR" altLang="en-US" sz="2500" b="1" dirty="0" smtClean="0"/>
              <a:t> </a:t>
            </a:r>
            <a:r>
              <a:rPr lang="ko-KR" altLang="en-US" sz="2500" b="1" dirty="0" smtClean="0"/>
              <a:t>홈</a:t>
            </a:r>
            <a:r>
              <a:rPr lang="ko-KR" altLang="en-US" sz="2500" b="1" dirty="0" smtClean="0"/>
              <a:t>에는 무엇이 있을까</a:t>
            </a:r>
            <a:r>
              <a:rPr lang="en-US" altLang="ko-KR" sz="2500" b="1" dirty="0" smtClean="0"/>
              <a:t>?</a:t>
            </a:r>
            <a:endParaRPr lang="ko-KR" alt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66"/>
          <p:cNvGrpSpPr/>
          <p:nvPr/>
        </p:nvGrpSpPr>
        <p:grpSpPr>
          <a:xfrm>
            <a:off x="72008" y="0"/>
            <a:ext cx="2088232" cy="620688"/>
            <a:chOff x="2699792" y="908720"/>
            <a:chExt cx="5652120" cy="2088232"/>
          </a:xfrm>
        </p:grpSpPr>
        <p:grpSp>
          <p:nvGrpSpPr>
            <p:cNvPr id="4" name="그룹 36"/>
            <p:cNvGrpSpPr/>
            <p:nvPr/>
          </p:nvGrpSpPr>
          <p:grpSpPr>
            <a:xfrm>
              <a:off x="5292080" y="908720"/>
              <a:ext cx="1944216" cy="2088232"/>
              <a:chOff x="755576" y="1556792"/>
              <a:chExt cx="1440160" cy="136815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1"/>
            <p:cNvGrpSpPr/>
            <p:nvPr/>
          </p:nvGrpSpPr>
          <p:grpSpPr>
            <a:xfrm>
              <a:off x="5220072" y="1916832"/>
              <a:ext cx="936104" cy="936104"/>
              <a:chOff x="755576" y="1556792"/>
              <a:chExt cx="1440160" cy="1368152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2987824" y="1412776"/>
              <a:ext cx="1440160" cy="1368152"/>
              <a:chOff x="755576" y="1556792"/>
              <a:chExt cx="1440160" cy="1368152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6"/>
            <p:cNvGrpSpPr/>
            <p:nvPr/>
          </p:nvGrpSpPr>
          <p:grpSpPr>
            <a:xfrm>
              <a:off x="4364360" y="1772816"/>
              <a:ext cx="783704" cy="800472"/>
              <a:chOff x="755576" y="1556792"/>
              <a:chExt cx="1440160" cy="1368152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21"/>
            <p:cNvGrpSpPr/>
            <p:nvPr/>
          </p:nvGrpSpPr>
          <p:grpSpPr>
            <a:xfrm>
              <a:off x="4067944" y="1332384"/>
              <a:ext cx="720080" cy="656456"/>
              <a:chOff x="755576" y="1556792"/>
              <a:chExt cx="1440160" cy="1368152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31"/>
            <p:cNvGrpSpPr/>
            <p:nvPr/>
          </p:nvGrpSpPr>
          <p:grpSpPr>
            <a:xfrm>
              <a:off x="2699792" y="1700808"/>
              <a:ext cx="504056" cy="504056"/>
              <a:chOff x="755576" y="1556792"/>
              <a:chExt cx="1440160" cy="1368152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46"/>
            <p:cNvGrpSpPr/>
            <p:nvPr/>
          </p:nvGrpSpPr>
          <p:grpSpPr>
            <a:xfrm>
              <a:off x="5508104" y="1412776"/>
              <a:ext cx="720080" cy="656456"/>
              <a:chOff x="755576" y="1556792"/>
              <a:chExt cx="1440160" cy="1368152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56"/>
            <p:cNvGrpSpPr/>
            <p:nvPr/>
          </p:nvGrpSpPr>
          <p:grpSpPr>
            <a:xfrm>
              <a:off x="6804248" y="1412776"/>
              <a:ext cx="792088" cy="728464"/>
              <a:chOff x="755576" y="1556792"/>
              <a:chExt cx="1440160" cy="136815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61"/>
            <p:cNvGrpSpPr/>
            <p:nvPr/>
          </p:nvGrpSpPr>
          <p:grpSpPr>
            <a:xfrm>
              <a:off x="7236296" y="1700808"/>
              <a:ext cx="1115616" cy="1016496"/>
              <a:chOff x="755576" y="1556792"/>
              <a:chExt cx="1440160" cy="1368152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0" y="515357"/>
            <a:ext cx="6444208" cy="105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796136" y="667757"/>
            <a:ext cx="3347864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53" name="그림 52" descr="생각날기_로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051576" cy="620688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2141604" y="71626"/>
            <a:ext cx="48333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err="1" smtClean="0"/>
              <a:t>생각날기</a:t>
            </a:r>
            <a:r>
              <a:rPr lang="ko-KR" altLang="en-US" sz="2500" b="1" dirty="0" smtClean="0"/>
              <a:t> </a:t>
            </a:r>
            <a:r>
              <a:rPr lang="ko-KR" altLang="en-US" sz="2500" b="1" dirty="0" smtClean="0"/>
              <a:t>홈</a:t>
            </a:r>
            <a:r>
              <a:rPr lang="ko-KR" altLang="en-US" sz="2500" b="1" dirty="0" smtClean="0"/>
              <a:t>에는 무엇이 있을까</a:t>
            </a:r>
            <a:r>
              <a:rPr lang="en-US" altLang="ko-KR" sz="2500" b="1" dirty="0" smtClean="0"/>
              <a:t>?</a:t>
            </a:r>
            <a:endParaRPr lang="ko-KR" altLang="en-US" sz="2500" b="1" dirty="0"/>
          </a:p>
        </p:txBody>
      </p:sp>
      <p:pic>
        <p:nvPicPr>
          <p:cNvPr id="62" name="그림 61" descr="2014-10-20 10;17;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412776"/>
            <a:ext cx="3752339" cy="2592288"/>
          </a:xfrm>
          <a:prstGeom prst="rect">
            <a:avLst/>
          </a:prstGeom>
        </p:spPr>
      </p:pic>
      <p:pic>
        <p:nvPicPr>
          <p:cNvPr id="67" name="그림 66" descr="2014-10-20 10;17;23.jpg"/>
          <p:cNvPicPr>
            <a:picLocks noChangeAspect="1"/>
          </p:cNvPicPr>
          <p:nvPr/>
        </p:nvPicPr>
        <p:blipFill>
          <a:blip r:embed="rId5" cstate="print"/>
          <a:srcRect l="67166" b="86111"/>
          <a:stretch>
            <a:fillRect/>
          </a:stretch>
        </p:blipFill>
        <p:spPr>
          <a:xfrm>
            <a:off x="4067944" y="1196752"/>
            <a:ext cx="3449765" cy="1008112"/>
          </a:xfrm>
          <a:prstGeom prst="rect">
            <a:avLst/>
          </a:prstGeom>
        </p:spPr>
      </p:pic>
      <p:sp>
        <p:nvSpPr>
          <p:cNvPr id="68" name="아래로 구부러진 화살표 67"/>
          <p:cNvSpPr/>
          <p:nvPr/>
        </p:nvSpPr>
        <p:spPr>
          <a:xfrm>
            <a:off x="3131840" y="764704"/>
            <a:ext cx="1656184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2627784" y="1484784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" name="그림 70" descr="2014-10-20 10;17;23.jpg"/>
          <p:cNvPicPr>
            <a:picLocks noChangeAspect="1"/>
          </p:cNvPicPr>
          <p:nvPr/>
        </p:nvPicPr>
        <p:blipFill>
          <a:blip r:embed="rId5" cstate="print"/>
          <a:srcRect l="67166" t="4960" r="26666" b="86111"/>
          <a:stretch>
            <a:fillRect/>
          </a:stretch>
        </p:blipFill>
        <p:spPr>
          <a:xfrm>
            <a:off x="395536" y="4149080"/>
            <a:ext cx="648072" cy="648072"/>
          </a:xfrm>
          <a:prstGeom prst="rect">
            <a:avLst/>
          </a:prstGeom>
        </p:spPr>
      </p:pic>
      <p:pic>
        <p:nvPicPr>
          <p:cNvPr id="72" name="그림 71" descr="2014-10-20 10;17;23.jpg"/>
          <p:cNvPicPr>
            <a:picLocks noChangeAspect="1"/>
          </p:cNvPicPr>
          <p:nvPr/>
        </p:nvPicPr>
        <p:blipFill>
          <a:blip r:embed="rId5" cstate="print"/>
          <a:srcRect l="73254" t="4960" r="19207" b="86111"/>
          <a:stretch>
            <a:fillRect/>
          </a:stretch>
        </p:blipFill>
        <p:spPr>
          <a:xfrm>
            <a:off x="395536" y="4797152"/>
            <a:ext cx="792088" cy="648072"/>
          </a:xfrm>
          <a:prstGeom prst="rect">
            <a:avLst/>
          </a:prstGeom>
        </p:spPr>
      </p:pic>
      <p:pic>
        <p:nvPicPr>
          <p:cNvPr id="75" name="그림 74" descr="2014-10-20 10;17;23.jpg"/>
          <p:cNvPicPr>
            <a:picLocks noChangeAspect="1"/>
          </p:cNvPicPr>
          <p:nvPr/>
        </p:nvPicPr>
        <p:blipFill>
          <a:blip r:embed="rId5" cstate="print"/>
          <a:srcRect l="80793" t="4845" r="10983" b="86111"/>
          <a:stretch>
            <a:fillRect/>
          </a:stretch>
        </p:blipFill>
        <p:spPr>
          <a:xfrm>
            <a:off x="395536" y="5436840"/>
            <a:ext cx="864096" cy="656456"/>
          </a:xfrm>
          <a:prstGeom prst="rect">
            <a:avLst/>
          </a:prstGeom>
        </p:spPr>
      </p:pic>
      <p:pic>
        <p:nvPicPr>
          <p:cNvPr id="76" name="그림 75" descr="2014-10-20 10;17;23.jpg"/>
          <p:cNvPicPr>
            <a:picLocks noChangeAspect="1"/>
          </p:cNvPicPr>
          <p:nvPr/>
        </p:nvPicPr>
        <p:blipFill>
          <a:blip r:embed="rId5" cstate="print"/>
          <a:srcRect l="89018" t="5837" r="2073" b="86111"/>
          <a:stretch>
            <a:fillRect/>
          </a:stretch>
        </p:blipFill>
        <p:spPr>
          <a:xfrm>
            <a:off x="395536" y="6093296"/>
            <a:ext cx="936104" cy="584448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231508" y="4304129"/>
            <a:ext cx="3953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err="1" smtClean="0"/>
              <a:t>생각날기</a:t>
            </a:r>
            <a:r>
              <a:rPr lang="ko-KR" altLang="en-US" sz="1200" b="1" dirty="0" smtClean="0"/>
              <a:t> 심볼</a:t>
            </a:r>
            <a:r>
              <a:rPr lang="en-US" altLang="ko-KR" sz="1200" b="1" dirty="0" smtClean="0"/>
              <a:t>, </a:t>
            </a:r>
            <a:r>
              <a:rPr lang="ko-KR" altLang="en-US" sz="1200" b="1" dirty="0" err="1" smtClean="0"/>
              <a:t>카다로그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오시는 길을 알 수 있습니다</a:t>
            </a:r>
            <a:r>
              <a:rPr lang="en-US" altLang="ko-KR" sz="1200" b="1" dirty="0" smtClean="0"/>
              <a:t>.</a:t>
            </a:r>
            <a:r>
              <a:rPr lang="ko-KR" altLang="en-US" sz="1200" b="1" dirty="0" smtClean="0"/>
              <a:t> </a:t>
            </a:r>
            <a:endParaRPr lang="ko-KR" altLang="en-US" sz="1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231508" y="5013176"/>
            <a:ext cx="5238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창의체험과 </a:t>
            </a:r>
            <a:r>
              <a:rPr lang="ko-KR" altLang="en-US" sz="1200" b="1" dirty="0" err="1" smtClean="0"/>
              <a:t>창의통통</a:t>
            </a:r>
            <a:r>
              <a:rPr lang="ko-KR" altLang="en-US" sz="1200" b="1" dirty="0" smtClean="0"/>
              <a:t> 교재의 교재 구성</a:t>
            </a:r>
            <a:r>
              <a:rPr lang="en-US" altLang="ko-KR" sz="1200" b="1" dirty="0" smtClean="0"/>
              <a:t>, </a:t>
            </a:r>
            <a:r>
              <a:rPr lang="ko-KR" altLang="en-US" sz="1200" b="1" dirty="0" err="1" smtClean="0"/>
              <a:t>컨셉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커리큘럼을 알 수 있습니다</a:t>
            </a:r>
            <a:r>
              <a:rPr lang="en-US" altLang="ko-KR" sz="1200" b="1" dirty="0" smtClean="0"/>
              <a:t>.</a:t>
            </a:r>
            <a:endParaRPr lang="ko-KR" alt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268023" y="5579948"/>
            <a:ext cx="6216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err="1" smtClean="0"/>
              <a:t>생각날기</a:t>
            </a:r>
            <a:r>
              <a:rPr lang="ko-KR" altLang="en-US" sz="1200" b="1" dirty="0" smtClean="0"/>
              <a:t> 교육 목표 및 시스템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추천도서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선생님 교육신청과 이력을 확인할 수 있습니다</a:t>
            </a:r>
            <a:r>
              <a:rPr lang="en-US" altLang="ko-KR" sz="1200" b="1" dirty="0" smtClean="0"/>
              <a:t>.</a:t>
            </a:r>
            <a:endParaRPr lang="ko-KR" altLang="en-US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1268023" y="6228020"/>
            <a:ext cx="6971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지침서와 수업자료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원생관리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교재신청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교재반품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거래내역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멤버십관련 자료를 보실 수 있습니다</a:t>
            </a:r>
            <a:r>
              <a:rPr lang="en-US" altLang="ko-KR" sz="1200" b="1" dirty="0" smtClean="0"/>
              <a:t>.</a:t>
            </a:r>
            <a:endParaRPr lang="ko-KR" alt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66"/>
          <p:cNvGrpSpPr/>
          <p:nvPr/>
        </p:nvGrpSpPr>
        <p:grpSpPr>
          <a:xfrm>
            <a:off x="72008" y="0"/>
            <a:ext cx="2088232" cy="620688"/>
            <a:chOff x="2699792" y="908720"/>
            <a:chExt cx="5652120" cy="2088232"/>
          </a:xfrm>
        </p:grpSpPr>
        <p:grpSp>
          <p:nvGrpSpPr>
            <p:cNvPr id="4" name="그룹 36"/>
            <p:cNvGrpSpPr/>
            <p:nvPr/>
          </p:nvGrpSpPr>
          <p:grpSpPr>
            <a:xfrm>
              <a:off x="5292080" y="908720"/>
              <a:ext cx="1944216" cy="2088232"/>
              <a:chOff x="755576" y="1556792"/>
              <a:chExt cx="1440160" cy="136815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1"/>
            <p:cNvGrpSpPr/>
            <p:nvPr/>
          </p:nvGrpSpPr>
          <p:grpSpPr>
            <a:xfrm>
              <a:off x="5220072" y="1916832"/>
              <a:ext cx="936104" cy="936104"/>
              <a:chOff x="755576" y="1556792"/>
              <a:chExt cx="1440160" cy="1368152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2987824" y="1412776"/>
              <a:ext cx="1440160" cy="1368152"/>
              <a:chOff x="755576" y="1556792"/>
              <a:chExt cx="1440160" cy="1368152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6"/>
            <p:cNvGrpSpPr/>
            <p:nvPr/>
          </p:nvGrpSpPr>
          <p:grpSpPr>
            <a:xfrm>
              <a:off x="4364360" y="1772816"/>
              <a:ext cx="783704" cy="800472"/>
              <a:chOff x="755576" y="1556792"/>
              <a:chExt cx="1440160" cy="1368152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21"/>
            <p:cNvGrpSpPr/>
            <p:nvPr/>
          </p:nvGrpSpPr>
          <p:grpSpPr>
            <a:xfrm>
              <a:off x="4067944" y="1332384"/>
              <a:ext cx="720080" cy="656456"/>
              <a:chOff x="755576" y="1556792"/>
              <a:chExt cx="1440160" cy="1368152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31"/>
            <p:cNvGrpSpPr/>
            <p:nvPr/>
          </p:nvGrpSpPr>
          <p:grpSpPr>
            <a:xfrm>
              <a:off x="2699792" y="1700808"/>
              <a:ext cx="504056" cy="504056"/>
              <a:chOff x="755576" y="1556792"/>
              <a:chExt cx="1440160" cy="1368152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46"/>
            <p:cNvGrpSpPr/>
            <p:nvPr/>
          </p:nvGrpSpPr>
          <p:grpSpPr>
            <a:xfrm>
              <a:off x="5508104" y="1412776"/>
              <a:ext cx="720080" cy="656456"/>
              <a:chOff x="755576" y="1556792"/>
              <a:chExt cx="1440160" cy="1368152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56"/>
            <p:cNvGrpSpPr/>
            <p:nvPr/>
          </p:nvGrpSpPr>
          <p:grpSpPr>
            <a:xfrm>
              <a:off x="6804248" y="1412776"/>
              <a:ext cx="792088" cy="728464"/>
              <a:chOff x="755576" y="1556792"/>
              <a:chExt cx="1440160" cy="136815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61"/>
            <p:cNvGrpSpPr/>
            <p:nvPr/>
          </p:nvGrpSpPr>
          <p:grpSpPr>
            <a:xfrm>
              <a:off x="7236296" y="1700808"/>
              <a:ext cx="1115616" cy="1016496"/>
              <a:chOff x="755576" y="1556792"/>
              <a:chExt cx="1440160" cy="1368152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0" y="515357"/>
            <a:ext cx="6444208" cy="105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796136" y="667757"/>
            <a:ext cx="3347864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53" name="그림 52" descr="생각날기_로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051576" cy="620688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2141604" y="71626"/>
            <a:ext cx="47211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/>
              <a:t>교육신청과 교재교육은 어디서</a:t>
            </a:r>
            <a:r>
              <a:rPr lang="en-US" altLang="ko-KR" sz="2500" b="1" dirty="0" smtClean="0"/>
              <a:t>?</a:t>
            </a:r>
            <a:endParaRPr lang="ko-KR" altLang="en-US" sz="2500" b="1" dirty="0"/>
          </a:p>
        </p:txBody>
      </p:sp>
      <p:pic>
        <p:nvPicPr>
          <p:cNvPr id="62" name="그림 61" descr="2014-10-20 10;17;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5" y="1412776"/>
            <a:ext cx="2808311" cy="2088232"/>
          </a:xfrm>
          <a:prstGeom prst="rect">
            <a:avLst/>
          </a:prstGeom>
        </p:spPr>
      </p:pic>
      <p:sp>
        <p:nvSpPr>
          <p:cNvPr id="69" name="모서리가 둥근 직사각형 68"/>
          <p:cNvSpPr/>
          <p:nvPr/>
        </p:nvSpPr>
        <p:spPr>
          <a:xfrm>
            <a:off x="1979712" y="1484784"/>
            <a:ext cx="936104" cy="290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5" name="그림 74" descr="2014-10-20 10;17;23.jpg"/>
          <p:cNvPicPr>
            <a:picLocks noChangeAspect="1"/>
          </p:cNvPicPr>
          <p:nvPr/>
        </p:nvPicPr>
        <p:blipFill>
          <a:blip r:embed="rId5" cstate="print"/>
          <a:srcRect l="80793" t="4845" r="10983" b="86111"/>
          <a:stretch>
            <a:fillRect/>
          </a:stretch>
        </p:blipFill>
        <p:spPr>
          <a:xfrm>
            <a:off x="3059832" y="1556792"/>
            <a:ext cx="1137414" cy="864096"/>
          </a:xfrm>
          <a:prstGeom prst="rect">
            <a:avLst/>
          </a:prstGeom>
        </p:spPr>
      </p:pic>
      <p:sp>
        <p:nvSpPr>
          <p:cNvPr id="74" name="오른쪽 화살표 73"/>
          <p:cNvSpPr/>
          <p:nvPr/>
        </p:nvSpPr>
        <p:spPr>
          <a:xfrm>
            <a:off x="4211960" y="1628800"/>
            <a:ext cx="792088" cy="648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5148064" y="1484784"/>
            <a:ext cx="1728192" cy="86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FF00"/>
                </a:solidFill>
              </a:rPr>
              <a:t>선생님 교육 클릭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8" name="아래로 구부러진 화살표 67"/>
          <p:cNvSpPr/>
          <p:nvPr/>
        </p:nvSpPr>
        <p:spPr>
          <a:xfrm>
            <a:off x="2339752" y="764704"/>
            <a:ext cx="151216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2" name="그림 81" descr="선생님교육 메뉴바.jpg"/>
          <p:cNvPicPr>
            <a:picLocks noChangeAspect="1"/>
          </p:cNvPicPr>
          <p:nvPr/>
        </p:nvPicPr>
        <p:blipFill>
          <a:blip r:embed="rId6" cstate="print"/>
          <a:srcRect l="13751" r="3742"/>
          <a:stretch>
            <a:fillRect/>
          </a:stretch>
        </p:blipFill>
        <p:spPr>
          <a:xfrm>
            <a:off x="3923928" y="2420888"/>
            <a:ext cx="1296144" cy="4293096"/>
          </a:xfrm>
          <a:prstGeom prst="rect">
            <a:avLst/>
          </a:prstGeom>
        </p:spPr>
      </p:pic>
      <p:sp>
        <p:nvSpPr>
          <p:cNvPr id="83" name="오른쪽 화살표 82"/>
          <p:cNvSpPr/>
          <p:nvPr/>
        </p:nvSpPr>
        <p:spPr>
          <a:xfrm>
            <a:off x="3131840" y="2924944"/>
            <a:ext cx="792088" cy="648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모서리가 둥근 직사각형 83"/>
          <p:cNvSpPr/>
          <p:nvPr/>
        </p:nvSpPr>
        <p:spPr>
          <a:xfrm>
            <a:off x="3923928" y="4581128"/>
            <a:ext cx="1296144" cy="720080"/>
          </a:xfrm>
          <a:prstGeom prst="roundRect">
            <a:avLst>
              <a:gd name="adj" fmla="val 69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오른쪽 화살표 84"/>
          <p:cNvSpPr/>
          <p:nvPr/>
        </p:nvSpPr>
        <p:spPr>
          <a:xfrm>
            <a:off x="5220072" y="4869160"/>
            <a:ext cx="288032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TextBox 85"/>
          <p:cNvSpPr txBox="1"/>
          <p:nvPr/>
        </p:nvSpPr>
        <p:spPr>
          <a:xfrm>
            <a:off x="5436096" y="4787860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교육 신청 및 현황 확인가능</a:t>
            </a:r>
            <a:endParaRPr lang="ko-KR" altLang="en-US"/>
          </a:p>
        </p:txBody>
      </p:sp>
      <p:sp>
        <p:nvSpPr>
          <p:cNvPr id="87" name="모서리가 둥근 직사각형 86"/>
          <p:cNvSpPr/>
          <p:nvPr/>
        </p:nvSpPr>
        <p:spPr>
          <a:xfrm>
            <a:off x="3923928" y="5733256"/>
            <a:ext cx="1296144" cy="576064"/>
          </a:xfrm>
          <a:prstGeom prst="roundRect">
            <a:avLst>
              <a:gd name="adj" fmla="val 69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오른쪽 화살표 87"/>
          <p:cNvSpPr/>
          <p:nvPr/>
        </p:nvSpPr>
        <p:spPr>
          <a:xfrm>
            <a:off x="5220072" y="5877272"/>
            <a:ext cx="288032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5436096" y="5795972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교재활용법과 교재교육 강의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66"/>
          <p:cNvGrpSpPr/>
          <p:nvPr/>
        </p:nvGrpSpPr>
        <p:grpSpPr>
          <a:xfrm>
            <a:off x="72008" y="0"/>
            <a:ext cx="2088232" cy="620688"/>
            <a:chOff x="2699792" y="908720"/>
            <a:chExt cx="5652120" cy="2088232"/>
          </a:xfrm>
        </p:grpSpPr>
        <p:grpSp>
          <p:nvGrpSpPr>
            <p:cNvPr id="4" name="그룹 36"/>
            <p:cNvGrpSpPr/>
            <p:nvPr/>
          </p:nvGrpSpPr>
          <p:grpSpPr>
            <a:xfrm>
              <a:off x="5292080" y="908720"/>
              <a:ext cx="1944216" cy="2088232"/>
              <a:chOff x="755576" y="1556792"/>
              <a:chExt cx="1440160" cy="136815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1"/>
            <p:cNvGrpSpPr/>
            <p:nvPr/>
          </p:nvGrpSpPr>
          <p:grpSpPr>
            <a:xfrm>
              <a:off x="5220072" y="1916832"/>
              <a:ext cx="936104" cy="936104"/>
              <a:chOff x="755576" y="1556792"/>
              <a:chExt cx="1440160" cy="1368152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2987824" y="1412776"/>
              <a:ext cx="1440160" cy="1368152"/>
              <a:chOff x="755576" y="1556792"/>
              <a:chExt cx="1440160" cy="1368152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6"/>
            <p:cNvGrpSpPr/>
            <p:nvPr/>
          </p:nvGrpSpPr>
          <p:grpSpPr>
            <a:xfrm>
              <a:off x="4364360" y="1772816"/>
              <a:ext cx="783704" cy="800472"/>
              <a:chOff x="755576" y="1556792"/>
              <a:chExt cx="1440160" cy="1368152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21"/>
            <p:cNvGrpSpPr/>
            <p:nvPr/>
          </p:nvGrpSpPr>
          <p:grpSpPr>
            <a:xfrm>
              <a:off x="4067944" y="1332384"/>
              <a:ext cx="720080" cy="656456"/>
              <a:chOff x="755576" y="1556792"/>
              <a:chExt cx="1440160" cy="1368152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31"/>
            <p:cNvGrpSpPr/>
            <p:nvPr/>
          </p:nvGrpSpPr>
          <p:grpSpPr>
            <a:xfrm>
              <a:off x="2699792" y="1700808"/>
              <a:ext cx="504056" cy="504056"/>
              <a:chOff x="755576" y="1556792"/>
              <a:chExt cx="1440160" cy="1368152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46"/>
            <p:cNvGrpSpPr/>
            <p:nvPr/>
          </p:nvGrpSpPr>
          <p:grpSpPr>
            <a:xfrm>
              <a:off x="5508104" y="1412776"/>
              <a:ext cx="720080" cy="656456"/>
              <a:chOff x="755576" y="1556792"/>
              <a:chExt cx="1440160" cy="1368152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56"/>
            <p:cNvGrpSpPr/>
            <p:nvPr/>
          </p:nvGrpSpPr>
          <p:grpSpPr>
            <a:xfrm>
              <a:off x="6804248" y="1412776"/>
              <a:ext cx="792088" cy="728464"/>
              <a:chOff x="755576" y="1556792"/>
              <a:chExt cx="1440160" cy="136815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61"/>
            <p:cNvGrpSpPr/>
            <p:nvPr/>
          </p:nvGrpSpPr>
          <p:grpSpPr>
            <a:xfrm>
              <a:off x="7236296" y="1700808"/>
              <a:ext cx="1115616" cy="1016496"/>
              <a:chOff x="755576" y="1556792"/>
              <a:chExt cx="1440160" cy="1368152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0" y="515357"/>
            <a:ext cx="6444208" cy="105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796136" y="667757"/>
            <a:ext cx="3347864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53" name="그림 52" descr="생각날기_로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051576" cy="620688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2141604" y="71626"/>
            <a:ext cx="22204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/>
              <a:t>교재 반품하기</a:t>
            </a:r>
            <a:endParaRPr lang="ko-KR" altLang="en-US" sz="2500" b="1" dirty="0"/>
          </a:p>
        </p:txBody>
      </p:sp>
      <p:pic>
        <p:nvPicPr>
          <p:cNvPr id="62" name="그림 61" descr="2014-10-20 10;17;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3970371" cy="2952328"/>
          </a:xfrm>
          <a:prstGeom prst="rect">
            <a:avLst/>
          </a:prstGeom>
        </p:spPr>
      </p:pic>
      <p:sp>
        <p:nvSpPr>
          <p:cNvPr id="67" name="모서리가 둥근 직사각형 66"/>
          <p:cNvSpPr/>
          <p:nvPr/>
        </p:nvSpPr>
        <p:spPr>
          <a:xfrm>
            <a:off x="3275856" y="2996952"/>
            <a:ext cx="648072" cy="648072"/>
          </a:xfrm>
          <a:prstGeom prst="roundRect">
            <a:avLst>
              <a:gd name="adj" fmla="val 69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3341717" y="3645024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클릭</a:t>
            </a:r>
            <a:r>
              <a:rPr lang="en-US" altLang="ko-KR" sz="1200" b="1" dirty="0" smtClean="0"/>
              <a:t>!!</a:t>
            </a:r>
            <a:endParaRPr lang="ko-KR" altLang="en-US" sz="1200" b="1" dirty="0"/>
          </a:p>
        </p:txBody>
      </p:sp>
      <p:grpSp>
        <p:nvGrpSpPr>
          <p:cNvPr id="77" name="그룹 76"/>
          <p:cNvGrpSpPr/>
          <p:nvPr/>
        </p:nvGrpSpPr>
        <p:grpSpPr>
          <a:xfrm>
            <a:off x="4572000" y="1268760"/>
            <a:ext cx="4357687" cy="2300287"/>
            <a:chOff x="4786313" y="980728"/>
            <a:chExt cx="4357687" cy="2300287"/>
          </a:xfrm>
        </p:grpSpPr>
        <p:pic>
          <p:nvPicPr>
            <p:cNvPr id="72" name="그림 71" descr="2014-10-23 16;08;0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6313" y="980728"/>
              <a:ext cx="4357687" cy="2300287"/>
            </a:xfrm>
            <a:prstGeom prst="rect">
              <a:avLst/>
            </a:prstGeom>
          </p:spPr>
        </p:pic>
        <p:sp>
          <p:nvSpPr>
            <p:cNvPr id="73" name="모서리가 둥근 직사각형 72"/>
            <p:cNvSpPr/>
            <p:nvPr/>
          </p:nvSpPr>
          <p:spPr>
            <a:xfrm>
              <a:off x="8172400" y="1052736"/>
              <a:ext cx="792088" cy="792088"/>
            </a:xfrm>
            <a:prstGeom prst="roundRect">
              <a:avLst>
                <a:gd name="adj" fmla="val 699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모서리가 둥근 직사각형 75"/>
            <p:cNvSpPr/>
            <p:nvPr/>
          </p:nvSpPr>
          <p:spPr>
            <a:xfrm>
              <a:off x="6156176" y="2204864"/>
              <a:ext cx="720080" cy="792088"/>
            </a:xfrm>
            <a:prstGeom prst="roundRect">
              <a:avLst>
                <a:gd name="adj" fmla="val 699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1" name="오른쪽 화살표 70"/>
          <p:cNvSpPr/>
          <p:nvPr/>
        </p:nvSpPr>
        <p:spPr>
          <a:xfrm>
            <a:off x="3995936" y="2132856"/>
            <a:ext cx="648072" cy="504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오른쪽 화살표 77"/>
          <p:cNvSpPr/>
          <p:nvPr/>
        </p:nvSpPr>
        <p:spPr>
          <a:xfrm>
            <a:off x="179512" y="4869160"/>
            <a:ext cx="648072" cy="504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7812360" y="112474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80" name="타원 79"/>
          <p:cNvSpPr/>
          <p:nvPr/>
        </p:nvSpPr>
        <p:spPr>
          <a:xfrm>
            <a:off x="5724128" y="234888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</a:t>
            </a:r>
            <a:endParaRPr lang="ko-KR" altLang="en-US" b="1" dirty="0"/>
          </a:p>
        </p:txBody>
      </p:sp>
      <p:sp>
        <p:nvSpPr>
          <p:cNvPr id="90" name="타원 89"/>
          <p:cNvSpPr/>
          <p:nvPr/>
        </p:nvSpPr>
        <p:spPr>
          <a:xfrm>
            <a:off x="827584" y="429309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187624" y="4293096"/>
            <a:ext cx="730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주문할 교재를 확인 후 </a:t>
            </a:r>
            <a:r>
              <a:rPr lang="en-US" altLang="ko-KR" dirty="0" smtClean="0"/>
              <a:t>[</a:t>
            </a:r>
            <a:r>
              <a:rPr lang="ko-KR" altLang="en-US" dirty="0" smtClean="0"/>
              <a:t>교재 신청</a:t>
            </a:r>
            <a:r>
              <a:rPr lang="en-US" altLang="ko-KR" dirty="0" smtClean="0"/>
              <a:t>]</a:t>
            </a:r>
            <a:r>
              <a:rPr lang="ko-KR" altLang="en-US" dirty="0" smtClean="0"/>
              <a:t>을 클릭하여 절차를 밟아주세요</a:t>
            </a:r>
            <a:r>
              <a:rPr lang="en-US" altLang="ko-KR" dirty="0" smtClean="0"/>
              <a:t>^^</a:t>
            </a:r>
            <a:endParaRPr lang="ko-KR" altLang="en-US" dirty="0"/>
          </a:p>
        </p:txBody>
      </p:sp>
      <p:sp>
        <p:nvSpPr>
          <p:cNvPr id="92" name="타원 91"/>
          <p:cNvSpPr/>
          <p:nvPr/>
        </p:nvSpPr>
        <p:spPr>
          <a:xfrm>
            <a:off x="827584" y="47971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</a:t>
            </a:r>
            <a:endParaRPr lang="ko-KR" alt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187624" y="4787860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교재반품</a:t>
            </a:r>
            <a:r>
              <a:rPr lang="en-US" altLang="ko-KR" dirty="0" smtClean="0"/>
              <a:t>]</a:t>
            </a:r>
            <a:r>
              <a:rPr lang="ko-KR" altLang="en-US" dirty="0" smtClean="0"/>
              <a:t>을 클릭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66"/>
          <p:cNvGrpSpPr/>
          <p:nvPr/>
        </p:nvGrpSpPr>
        <p:grpSpPr>
          <a:xfrm>
            <a:off x="72008" y="0"/>
            <a:ext cx="2088232" cy="620688"/>
            <a:chOff x="2699792" y="908720"/>
            <a:chExt cx="5652120" cy="2088232"/>
          </a:xfrm>
        </p:grpSpPr>
        <p:grpSp>
          <p:nvGrpSpPr>
            <p:cNvPr id="4" name="그룹 36"/>
            <p:cNvGrpSpPr/>
            <p:nvPr/>
          </p:nvGrpSpPr>
          <p:grpSpPr>
            <a:xfrm>
              <a:off x="5292080" y="908720"/>
              <a:ext cx="1944216" cy="2088232"/>
              <a:chOff x="755576" y="1556792"/>
              <a:chExt cx="1440160" cy="136815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1"/>
            <p:cNvGrpSpPr/>
            <p:nvPr/>
          </p:nvGrpSpPr>
          <p:grpSpPr>
            <a:xfrm>
              <a:off x="5220072" y="1916832"/>
              <a:ext cx="936104" cy="936104"/>
              <a:chOff x="755576" y="1556792"/>
              <a:chExt cx="1440160" cy="1368152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2987824" y="1412776"/>
              <a:ext cx="1440160" cy="1368152"/>
              <a:chOff x="755576" y="1556792"/>
              <a:chExt cx="1440160" cy="1368152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6"/>
            <p:cNvGrpSpPr/>
            <p:nvPr/>
          </p:nvGrpSpPr>
          <p:grpSpPr>
            <a:xfrm>
              <a:off x="4364360" y="1772816"/>
              <a:ext cx="783704" cy="800472"/>
              <a:chOff x="755576" y="1556792"/>
              <a:chExt cx="1440160" cy="1368152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21"/>
            <p:cNvGrpSpPr/>
            <p:nvPr/>
          </p:nvGrpSpPr>
          <p:grpSpPr>
            <a:xfrm>
              <a:off x="4067944" y="1332384"/>
              <a:ext cx="720080" cy="656456"/>
              <a:chOff x="755576" y="1556792"/>
              <a:chExt cx="1440160" cy="1368152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31"/>
            <p:cNvGrpSpPr/>
            <p:nvPr/>
          </p:nvGrpSpPr>
          <p:grpSpPr>
            <a:xfrm>
              <a:off x="2699792" y="1700808"/>
              <a:ext cx="504056" cy="504056"/>
              <a:chOff x="755576" y="1556792"/>
              <a:chExt cx="1440160" cy="1368152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46"/>
            <p:cNvGrpSpPr/>
            <p:nvPr/>
          </p:nvGrpSpPr>
          <p:grpSpPr>
            <a:xfrm>
              <a:off x="5508104" y="1412776"/>
              <a:ext cx="720080" cy="656456"/>
              <a:chOff x="755576" y="1556792"/>
              <a:chExt cx="1440160" cy="1368152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56"/>
            <p:cNvGrpSpPr/>
            <p:nvPr/>
          </p:nvGrpSpPr>
          <p:grpSpPr>
            <a:xfrm>
              <a:off x="6804248" y="1412776"/>
              <a:ext cx="792088" cy="728464"/>
              <a:chOff x="755576" y="1556792"/>
              <a:chExt cx="1440160" cy="136815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61"/>
            <p:cNvGrpSpPr/>
            <p:nvPr/>
          </p:nvGrpSpPr>
          <p:grpSpPr>
            <a:xfrm>
              <a:off x="7236296" y="1700808"/>
              <a:ext cx="1115616" cy="1016496"/>
              <a:chOff x="755576" y="1556792"/>
              <a:chExt cx="1440160" cy="1368152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0" y="515357"/>
            <a:ext cx="6444208" cy="105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796136" y="667757"/>
            <a:ext cx="3347864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53" name="그림 52" descr="생각날기_로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051576" cy="620688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2141604" y="71626"/>
            <a:ext cx="22204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/>
              <a:t>교재 신청하기</a:t>
            </a:r>
            <a:endParaRPr lang="ko-KR" altLang="en-US" sz="2500" b="1" dirty="0"/>
          </a:p>
        </p:txBody>
      </p:sp>
      <p:pic>
        <p:nvPicPr>
          <p:cNvPr id="62" name="그림 61" descr="2014-10-20 10;17;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3970371" cy="2952328"/>
          </a:xfrm>
          <a:prstGeom prst="rect">
            <a:avLst/>
          </a:prstGeom>
        </p:spPr>
      </p:pic>
      <p:sp>
        <p:nvSpPr>
          <p:cNvPr id="67" name="모서리가 둥근 직사각형 66"/>
          <p:cNvSpPr/>
          <p:nvPr/>
        </p:nvSpPr>
        <p:spPr>
          <a:xfrm>
            <a:off x="3275856" y="2996952"/>
            <a:ext cx="648072" cy="648072"/>
          </a:xfrm>
          <a:prstGeom prst="roundRect">
            <a:avLst>
              <a:gd name="adj" fmla="val 69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3341717" y="3645024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클릭</a:t>
            </a:r>
            <a:r>
              <a:rPr lang="en-US" altLang="ko-KR" sz="1200" b="1" dirty="0" smtClean="0"/>
              <a:t>!!</a:t>
            </a:r>
            <a:endParaRPr lang="ko-KR" altLang="en-US" sz="1200" b="1" dirty="0"/>
          </a:p>
        </p:txBody>
      </p:sp>
      <p:grpSp>
        <p:nvGrpSpPr>
          <p:cNvPr id="17" name="그룹 76"/>
          <p:cNvGrpSpPr/>
          <p:nvPr/>
        </p:nvGrpSpPr>
        <p:grpSpPr>
          <a:xfrm>
            <a:off x="4572000" y="1268760"/>
            <a:ext cx="4357687" cy="2300287"/>
            <a:chOff x="4786313" y="980728"/>
            <a:chExt cx="4357687" cy="2300287"/>
          </a:xfrm>
        </p:grpSpPr>
        <p:pic>
          <p:nvPicPr>
            <p:cNvPr id="72" name="그림 71" descr="2014-10-23 16;08;0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6313" y="980728"/>
              <a:ext cx="4357687" cy="2300287"/>
            </a:xfrm>
            <a:prstGeom prst="rect">
              <a:avLst/>
            </a:prstGeom>
          </p:spPr>
        </p:pic>
        <p:sp>
          <p:nvSpPr>
            <p:cNvPr id="73" name="모서리가 둥근 직사각형 72"/>
            <p:cNvSpPr/>
            <p:nvPr/>
          </p:nvSpPr>
          <p:spPr>
            <a:xfrm>
              <a:off x="8172400" y="1052736"/>
              <a:ext cx="792088" cy="792088"/>
            </a:xfrm>
            <a:prstGeom prst="roundRect">
              <a:avLst>
                <a:gd name="adj" fmla="val 699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1" name="오른쪽 화살표 70"/>
          <p:cNvSpPr/>
          <p:nvPr/>
        </p:nvSpPr>
        <p:spPr>
          <a:xfrm>
            <a:off x="3995936" y="2132856"/>
            <a:ext cx="648072" cy="504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7812360" y="112474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pic>
        <p:nvPicPr>
          <p:cNvPr id="68" name="그림 67" descr="2014-10-23 16;22;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933056"/>
            <a:ext cx="3873186" cy="2736304"/>
          </a:xfrm>
          <a:prstGeom prst="rect">
            <a:avLst/>
          </a:prstGeom>
        </p:spPr>
      </p:pic>
      <p:sp>
        <p:nvSpPr>
          <p:cNvPr id="69" name="모서리가 둥근 직사각형 68"/>
          <p:cNvSpPr/>
          <p:nvPr/>
        </p:nvSpPr>
        <p:spPr>
          <a:xfrm>
            <a:off x="3779912" y="5157192"/>
            <a:ext cx="504056" cy="360040"/>
          </a:xfrm>
          <a:prstGeom prst="roundRect">
            <a:avLst>
              <a:gd name="adj" fmla="val 69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7" name="그림 76" descr="제목 없음.png"/>
          <p:cNvPicPr>
            <a:picLocks noChangeAspect="1"/>
          </p:cNvPicPr>
          <p:nvPr/>
        </p:nvPicPr>
        <p:blipFill>
          <a:blip r:embed="rId7" cstate="print"/>
          <a:srcRect l="1705" r="4535"/>
          <a:stretch>
            <a:fillRect/>
          </a:stretch>
        </p:blipFill>
        <p:spPr>
          <a:xfrm>
            <a:off x="4788024" y="4077072"/>
            <a:ext cx="3960440" cy="2611054"/>
          </a:xfrm>
          <a:prstGeom prst="rect">
            <a:avLst/>
          </a:prstGeom>
        </p:spPr>
      </p:pic>
      <p:sp>
        <p:nvSpPr>
          <p:cNvPr id="78" name="오른쪽 화살표 77"/>
          <p:cNvSpPr/>
          <p:nvPr/>
        </p:nvSpPr>
        <p:spPr>
          <a:xfrm>
            <a:off x="35496" y="5085184"/>
            <a:ext cx="432048" cy="432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오른쪽 화살표 80"/>
          <p:cNvSpPr/>
          <p:nvPr/>
        </p:nvSpPr>
        <p:spPr>
          <a:xfrm>
            <a:off x="4355976" y="5085184"/>
            <a:ext cx="432048" cy="432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5076056" y="4941168"/>
            <a:ext cx="288032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모서리가 둥근 직사각형 89"/>
          <p:cNvSpPr/>
          <p:nvPr/>
        </p:nvSpPr>
        <p:spPr>
          <a:xfrm>
            <a:off x="611560" y="5373216"/>
            <a:ext cx="6696744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선택상품 주문하기를 꼭</a:t>
            </a:r>
            <a:r>
              <a:rPr lang="en-US" altLang="ko-KR" b="1" dirty="0" smtClean="0">
                <a:solidFill>
                  <a:schemeClr val="tx1"/>
                </a:solidFill>
              </a:rPr>
              <a:t>!</a:t>
            </a:r>
            <a:r>
              <a:rPr lang="ko-KR" altLang="en-US" b="1" dirty="0" smtClean="0">
                <a:solidFill>
                  <a:schemeClr val="tx1"/>
                </a:solidFill>
              </a:rPr>
              <a:t>꼭</a:t>
            </a:r>
            <a:r>
              <a:rPr lang="en-US" altLang="ko-KR" b="1" dirty="0" smtClean="0">
                <a:solidFill>
                  <a:schemeClr val="tx1"/>
                </a:solidFill>
              </a:rPr>
              <a:t>!</a:t>
            </a:r>
            <a:r>
              <a:rPr lang="ko-KR" altLang="en-US" b="1" dirty="0" smtClean="0">
                <a:solidFill>
                  <a:schemeClr val="tx1"/>
                </a:solidFill>
              </a:rPr>
              <a:t>꼭</a:t>
            </a:r>
            <a:r>
              <a:rPr lang="en-US" altLang="ko-KR" b="1" dirty="0" smtClean="0">
                <a:solidFill>
                  <a:schemeClr val="tx1"/>
                </a:solidFill>
              </a:rPr>
              <a:t>!! </a:t>
            </a:r>
            <a:r>
              <a:rPr lang="ko-KR" altLang="en-US" b="1" dirty="0" smtClean="0">
                <a:solidFill>
                  <a:schemeClr val="tx1"/>
                </a:solidFill>
              </a:rPr>
              <a:t>클릭해주세요</a:t>
            </a:r>
            <a:r>
              <a:rPr lang="en-US" altLang="ko-KR" b="1" dirty="0" smtClean="0">
                <a:solidFill>
                  <a:schemeClr val="tx1"/>
                </a:solidFill>
              </a:rPr>
              <a:t>^^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9" name="모서리가 둥근 직사각형 88"/>
          <p:cNvSpPr/>
          <p:nvPr/>
        </p:nvSpPr>
        <p:spPr>
          <a:xfrm>
            <a:off x="611560" y="4437112"/>
            <a:ext cx="6696744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주문한 교재와 수량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</a:rPr>
              <a:t>금액을 확인하시고 선택에 체크해주세요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pSp>
        <p:nvGrpSpPr>
          <p:cNvPr id="3" name="그룹 66"/>
          <p:cNvGrpSpPr/>
          <p:nvPr/>
        </p:nvGrpSpPr>
        <p:grpSpPr>
          <a:xfrm>
            <a:off x="72008" y="0"/>
            <a:ext cx="2088232" cy="620688"/>
            <a:chOff x="2699792" y="908720"/>
            <a:chExt cx="5652120" cy="2088232"/>
          </a:xfrm>
        </p:grpSpPr>
        <p:grpSp>
          <p:nvGrpSpPr>
            <p:cNvPr id="4" name="그룹 36"/>
            <p:cNvGrpSpPr/>
            <p:nvPr/>
          </p:nvGrpSpPr>
          <p:grpSpPr>
            <a:xfrm>
              <a:off x="5292080" y="908720"/>
              <a:ext cx="1944216" cy="2088232"/>
              <a:chOff x="755576" y="1556792"/>
              <a:chExt cx="1440160" cy="136815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1"/>
            <p:cNvGrpSpPr/>
            <p:nvPr/>
          </p:nvGrpSpPr>
          <p:grpSpPr>
            <a:xfrm>
              <a:off x="5220072" y="1916832"/>
              <a:ext cx="936104" cy="936104"/>
              <a:chOff x="755576" y="1556792"/>
              <a:chExt cx="1440160" cy="1368152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2987824" y="1412776"/>
              <a:ext cx="1440160" cy="1368152"/>
              <a:chOff x="755576" y="1556792"/>
              <a:chExt cx="1440160" cy="1368152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6"/>
            <p:cNvGrpSpPr/>
            <p:nvPr/>
          </p:nvGrpSpPr>
          <p:grpSpPr>
            <a:xfrm>
              <a:off x="4364360" y="1772816"/>
              <a:ext cx="783704" cy="800472"/>
              <a:chOff x="755576" y="1556792"/>
              <a:chExt cx="1440160" cy="1368152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21"/>
            <p:cNvGrpSpPr/>
            <p:nvPr/>
          </p:nvGrpSpPr>
          <p:grpSpPr>
            <a:xfrm>
              <a:off x="4067944" y="1332384"/>
              <a:ext cx="720080" cy="656456"/>
              <a:chOff x="755576" y="1556792"/>
              <a:chExt cx="1440160" cy="1368152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31"/>
            <p:cNvGrpSpPr/>
            <p:nvPr/>
          </p:nvGrpSpPr>
          <p:grpSpPr>
            <a:xfrm>
              <a:off x="2699792" y="1700808"/>
              <a:ext cx="504056" cy="504056"/>
              <a:chOff x="755576" y="1556792"/>
              <a:chExt cx="1440160" cy="1368152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46"/>
            <p:cNvGrpSpPr/>
            <p:nvPr/>
          </p:nvGrpSpPr>
          <p:grpSpPr>
            <a:xfrm>
              <a:off x="5508104" y="1412776"/>
              <a:ext cx="720080" cy="656456"/>
              <a:chOff x="755576" y="1556792"/>
              <a:chExt cx="1440160" cy="1368152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56"/>
            <p:cNvGrpSpPr/>
            <p:nvPr/>
          </p:nvGrpSpPr>
          <p:grpSpPr>
            <a:xfrm>
              <a:off x="6804248" y="1412776"/>
              <a:ext cx="792088" cy="728464"/>
              <a:chOff x="755576" y="1556792"/>
              <a:chExt cx="1440160" cy="136815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61"/>
            <p:cNvGrpSpPr/>
            <p:nvPr/>
          </p:nvGrpSpPr>
          <p:grpSpPr>
            <a:xfrm>
              <a:off x="7236296" y="1700808"/>
              <a:ext cx="1115616" cy="1016496"/>
              <a:chOff x="755576" y="1556792"/>
              <a:chExt cx="1440160" cy="1368152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0" y="515357"/>
            <a:ext cx="6444208" cy="105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796136" y="667757"/>
            <a:ext cx="3347864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53" name="그림 52" descr="생각날기_로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051576" cy="620688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2141604" y="71626"/>
            <a:ext cx="22204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/>
              <a:t>교재 신청하기</a:t>
            </a:r>
            <a:endParaRPr lang="ko-KR" altLang="en-US" sz="2500" b="1" dirty="0"/>
          </a:p>
        </p:txBody>
      </p:sp>
      <p:pic>
        <p:nvPicPr>
          <p:cNvPr id="74" name="그림 73" descr="2014-10-23 16;29;55.jpg"/>
          <p:cNvPicPr>
            <a:picLocks noChangeAspect="1"/>
          </p:cNvPicPr>
          <p:nvPr/>
        </p:nvPicPr>
        <p:blipFill>
          <a:blip r:embed="rId4" cstate="print"/>
          <a:srcRect l="799" r="1341"/>
          <a:stretch>
            <a:fillRect/>
          </a:stretch>
        </p:blipFill>
        <p:spPr>
          <a:xfrm>
            <a:off x="251520" y="764704"/>
            <a:ext cx="5256584" cy="3240359"/>
          </a:xfrm>
          <a:prstGeom prst="rect">
            <a:avLst/>
          </a:prstGeom>
        </p:spPr>
      </p:pic>
      <p:sp>
        <p:nvSpPr>
          <p:cNvPr id="80" name="모서리가 둥근 직사각형 79"/>
          <p:cNvSpPr/>
          <p:nvPr/>
        </p:nvSpPr>
        <p:spPr>
          <a:xfrm>
            <a:off x="323528" y="1484784"/>
            <a:ext cx="5184576" cy="1224136"/>
          </a:xfrm>
          <a:prstGeom prst="roundRect">
            <a:avLst>
              <a:gd name="adj" fmla="val 813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모서리가 둥근 직사각형 83"/>
          <p:cNvSpPr/>
          <p:nvPr/>
        </p:nvSpPr>
        <p:spPr>
          <a:xfrm>
            <a:off x="1115616" y="2708920"/>
            <a:ext cx="79208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/>
          <p:cNvSpPr/>
          <p:nvPr/>
        </p:nvSpPr>
        <p:spPr>
          <a:xfrm>
            <a:off x="107504" y="126876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86" name="타원 85"/>
          <p:cNvSpPr/>
          <p:nvPr/>
        </p:nvSpPr>
        <p:spPr>
          <a:xfrm>
            <a:off x="971600" y="292494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</a:t>
            </a:r>
            <a:endParaRPr lang="ko-KR" altLang="en-US" b="1" dirty="0"/>
          </a:p>
        </p:txBody>
      </p:sp>
      <p:sp>
        <p:nvSpPr>
          <p:cNvPr id="87" name="타원 86"/>
          <p:cNvSpPr/>
          <p:nvPr/>
        </p:nvSpPr>
        <p:spPr>
          <a:xfrm>
            <a:off x="395536" y="429309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88" name="타원 87"/>
          <p:cNvSpPr/>
          <p:nvPr/>
        </p:nvSpPr>
        <p:spPr>
          <a:xfrm>
            <a:off x="395536" y="522920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그림 7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92696"/>
            <a:ext cx="5832648" cy="4921297"/>
          </a:xfrm>
          <a:prstGeom prst="rect">
            <a:avLst/>
          </a:prstGeom>
        </p:spPr>
      </p:pic>
      <p:grpSp>
        <p:nvGrpSpPr>
          <p:cNvPr id="3" name="그룹 66"/>
          <p:cNvGrpSpPr/>
          <p:nvPr/>
        </p:nvGrpSpPr>
        <p:grpSpPr>
          <a:xfrm>
            <a:off x="72008" y="0"/>
            <a:ext cx="2088232" cy="620688"/>
            <a:chOff x="2699792" y="908720"/>
            <a:chExt cx="5652120" cy="2088232"/>
          </a:xfrm>
        </p:grpSpPr>
        <p:grpSp>
          <p:nvGrpSpPr>
            <p:cNvPr id="4" name="그룹 36"/>
            <p:cNvGrpSpPr/>
            <p:nvPr/>
          </p:nvGrpSpPr>
          <p:grpSpPr>
            <a:xfrm>
              <a:off x="5292080" y="908720"/>
              <a:ext cx="1944216" cy="2088232"/>
              <a:chOff x="755576" y="1556792"/>
              <a:chExt cx="1440160" cy="136815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1"/>
            <p:cNvGrpSpPr/>
            <p:nvPr/>
          </p:nvGrpSpPr>
          <p:grpSpPr>
            <a:xfrm>
              <a:off x="5220072" y="1916832"/>
              <a:ext cx="936104" cy="936104"/>
              <a:chOff x="755576" y="1556792"/>
              <a:chExt cx="1440160" cy="1368152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2987824" y="1412776"/>
              <a:ext cx="1440160" cy="1368152"/>
              <a:chOff x="755576" y="1556792"/>
              <a:chExt cx="1440160" cy="1368152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6"/>
            <p:cNvGrpSpPr/>
            <p:nvPr/>
          </p:nvGrpSpPr>
          <p:grpSpPr>
            <a:xfrm>
              <a:off x="4364360" y="1772816"/>
              <a:ext cx="783704" cy="800472"/>
              <a:chOff x="755576" y="1556792"/>
              <a:chExt cx="1440160" cy="1368152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21"/>
            <p:cNvGrpSpPr/>
            <p:nvPr/>
          </p:nvGrpSpPr>
          <p:grpSpPr>
            <a:xfrm>
              <a:off x="4067944" y="1332384"/>
              <a:ext cx="720080" cy="656456"/>
              <a:chOff x="755576" y="1556792"/>
              <a:chExt cx="1440160" cy="1368152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31"/>
            <p:cNvGrpSpPr/>
            <p:nvPr/>
          </p:nvGrpSpPr>
          <p:grpSpPr>
            <a:xfrm>
              <a:off x="2699792" y="1700808"/>
              <a:ext cx="504056" cy="504056"/>
              <a:chOff x="755576" y="1556792"/>
              <a:chExt cx="1440160" cy="1368152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46"/>
            <p:cNvGrpSpPr/>
            <p:nvPr/>
          </p:nvGrpSpPr>
          <p:grpSpPr>
            <a:xfrm>
              <a:off x="5508104" y="1412776"/>
              <a:ext cx="720080" cy="656456"/>
              <a:chOff x="755576" y="1556792"/>
              <a:chExt cx="1440160" cy="1368152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56"/>
            <p:cNvGrpSpPr/>
            <p:nvPr/>
          </p:nvGrpSpPr>
          <p:grpSpPr>
            <a:xfrm>
              <a:off x="6804248" y="1412776"/>
              <a:ext cx="792088" cy="728464"/>
              <a:chOff x="755576" y="1556792"/>
              <a:chExt cx="1440160" cy="136815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7800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61"/>
            <p:cNvGrpSpPr/>
            <p:nvPr/>
          </p:nvGrpSpPr>
          <p:grpSpPr>
            <a:xfrm>
              <a:off x="7236296" y="1700808"/>
              <a:ext cx="1115616" cy="1016496"/>
              <a:chOff x="755576" y="1556792"/>
              <a:chExt cx="1440160" cy="1368152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55576" y="1556792"/>
                <a:ext cx="1440160" cy="1368152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870789" y="1666244"/>
                <a:ext cx="1209734" cy="11492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986002" y="1775696"/>
                <a:ext cx="979309" cy="930343"/>
              </a:xfrm>
              <a:prstGeom prst="ellipse">
                <a:avLst/>
              </a:prstGeom>
              <a:solidFill>
                <a:srgbClr val="FFC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1101214" y="1885148"/>
                <a:ext cx="748883" cy="7114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0" y="515357"/>
            <a:ext cx="6444208" cy="105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796136" y="667757"/>
            <a:ext cx="3347864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7200" b="1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53" name="그림 52" descr="생각날기_로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0"/>
            <a:ext cx="1051576" cy="620688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2141604" y="71626"/>
            <a:ext cx="22204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/>
              <a:t>교재 신청하기</a:t>
            </a:r>
            <a:endParaRPr lang="ko-KR" altLang="en-US" sz="2500" b="1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683568" y="5661248"/>
            <a:ext cx="7488832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주문한 교재와 수량 및 금액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  <a:r>
              <a:rPr lang="ko-KR" altLang="en-US" b="1" dirty="0" err="1" smtClean="0">
                <a:solidFill>
                  <a:schemeClr val="tx1"/>
                </a:solidFill>
              </a:rPr>
              <a:t>택배비까지</a:t>
            </a:r>
            <a:r>
              <a:rPr lang="ko-KR" altLang="en-US" b="1" dirty="0" smtClean="0">
                <a:solidFill>
                  <a:schemeClr val="tx1"/>
                </a:solidFill>
              </a:rPr>
              <a:t> 확인하세요</a:t>
            </a:r>
            <a:r>
              <a:rPr lang="en-US" altLang="ko-KR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ko-KR" altLang="en-US" b="1" dirty="0" smtClean="0">
                <a:solidFill>
                  <a:schemeClr val="tx1"/>
                </a:solidFill>
              </a:rPr>
              <a:t>마지막으로 주문자 정보입력에서 휴대번호와 주소를 꼭 확인해주세요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350</Words>
  <Application>Microsoft Office PowerPoint</Application>
  <PresentationFormat>화면 슬라이드 쇼(4:3)</PresentationFormat>
  <Paragraphs>74</Paragraphs>
  <Slides>11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Backseunghee</dc:creator>
  <cp:lastModifiedBy>Backseunghee</cp:lastModifiedBy>
  <cp:revision>165</cp:revision>
  <dcterms:created xsi:type="dcterms:W3CDTF">2014-07-11T06:46:46Z</dcterms:created>
  <dcterms:modified xsi:type="dcterms:W3CDTF">2014-10-23T08:22:55Z</dcterms:modified>
</cp:coreProperties>
</file>